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57" r:id="rId6"/>
    <p:sldId id="259" r:id="rId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526"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2CC90-A1E9-431E-9E3B-51D052E58A9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61276574-FFC0-4312-9D45-4F72AFA054E7}">
      <dgm:prSet phldrT="[Text]" custT="1"/>
      <dgm:spPr>
        <a:solidFill>
          <a:schemeClr val="tx2">
            <a:lumMod val="75000"/>
          </a:schemeClr>
        </a:solidFill>
      </dgm:spPr>
      <dgm:t>
        <a:bodyPr/>
        <a:lstStyle/>
        <a:p>
          <a:r>
            <a:rPr lang="en-US" sz="1800" b="1" dirty="0" smtClean="0"/>
            <a:t>Initial Enrollment &amp; 3 Year Updates</a:t>
          </a:r>
          <a:endParaRPr lang="en-US" sz="1800" b="1" dirty="0"/>
        </a:p>
      </dgm:t>
    </dgm:pt>
    <dgm:pt modelId="{2F94280F-3E72-4031-ABDF-6FB44F8E9CD4}" type="parTrans" cxnId="{4E6A4756-577E-4F4D-A90D-2CE675297CB5}">
      <dgm:prSet/>
      <dgm:spPr/>
      <dgm:t>
        <a:bodyPr/>
        <a:lstStyle/>
        <a:p>
          <a:endParaRPr lang="en-US"/>
        </a:p>
      </dgm:t>
    </dgm:pt>
    <dgm:pt modelId="{D6974AF8-AF65-40E2-AE87-7E1CE4B8CF33}" type="sibTrans" cxnId="{4E6A4756-577E-4F4D-A90D-2CE675297CB5}">
      <dgm:prSet/>
      <dgm:spPr/>
      <dgm:t>
        <a:bodyPr/>
        <a:lstStyle/>
        <a:p>
          <a:endParaRPr lang="en-US"/>
        </a:p>
      </dgm:t>
    </dgm:pt>
    <dgm:pt modelId="{8E551F7B-ADEA-4BF3-A0B0-72EBADEDB39F}">
      <dgm:prSet phldrT="[Text]" custT="1"/>
      <dgm:spPr>
        <a:ln>
          <a:solidFill>
            <a:schemeClr val="tx2">
              <a:lumMod val="75000"/>
            </a:schemeClr>
          </a:solidFill>
        </a:ln>
      </dgm:spPr>
      <dgm:t>
        <a:bodyPr/>
        <a:lstStyle/>
        <a:p>
          <a:r>
            <a:rPr lang="en-US" sz="1200" dirty="0" smtClean="0"/>
            <a:t>Reimbursement for pages 4-8 will be actual cost charged to family or $75, </a:t>
          </a:r>
        </a:p>
        <a:p>
          <a:r>
            <a:rPr lang="en-US" sz="1200" dirty="0" smtClean="0"/>
            <a:t>whichever is less</a:t>
          </a:r>
        </a:p>
      </dgm:t>
    </dgm:pt>
    <dgm:pt modelId="{35F8FD22-0EE5-477D-B2F7-C131C05F0805}" type="parTrans" cxnId="{00FE8A11-228C-4312-AA16-BB166CF068BA}">
      <dgm:prSet/>
      <dgm:spPr/>
      <dgm:t>
        <a:bodyPr/>
        <a:lstStyle/>
        <a:p>
          <a:endParaRPr lang="en-US"/>
        </a:p>
      </dgm:t>
    </dgm:pt>
    <dgm:pt modelId="{0783638C-81A7-4CF7-8B62-4A21E342F300}" type="sibTrans" cxnId="{00FE8A11-228C-4312-AA16-BB166CF068BA}">
      <dgm:prSet/>
      <dgm:spPr/>
      <dgm:t>
        <a:bodyPr/>
        <a:lstStyle/>
        <a:p>
          <a:endParaRPr lang="en-US"/>
        </a:p>
      </dgm:t>
    </dgm:pt>
    <dgm:pt modelId="{2F412766-4D63-420F-9242-17C20BCCA70B}">
      <dgm:prSet phldrT="[Text]" custT="1"/>
      <dgm:spPr>
        <a:ln>
          <a:solidFill>
            <a:schemeClr val="tx2">
              <a:lumMod val="75000"/>
            </a:schemeClr>
          </a:solidFill>
        </a:ln>
      </dgm:spPr>
      <dgm:t>
        <a:bodyPr/>
        <a:lstStyle/>
        <a:p>
          <a:r>
            <a:rPr lang="en-US" sz="1200" dirty="0" smtClean="0"/>
            <a:t>Reimbursement excludes any other costs associated with visit (e.g. co-pay, cost share)</a:t>
          </a:r>
          <a:endParaRPr lang="en-US" sz="1200" dirty="0"/>
        </a:p>
      </dgm:t>
    </dgm:pt>
    <dgm:pt modelId="{B40CB8BC-AC4A-4C69-980C-5EF19343BFE6}" type="parTrans" cxnId="{12AE70C0-8AAE-4D68-8ADC-BB858B7309B1}">
      <dgm:prSet/>
      <dgm:spPr/>
      <dgm:t>
        <a:bodyPr/>
        <a:lstStyle/>
        <a:p>
          <a:endParaRPr lang="en-US"/>
        </a:p>
      </dgm:t>
    </dgm:pt>
    <dgm:pt modelId="{E5F74989-9515-4C55-B693-04711453FA19}" type="sibTrans" cxnId="{12AE70C0-8AAE-4D68-8ADC-BB858B7309B1}">
      <dgm:prSet/>
      <dgm:spPr/>
      <dgm:t>
        <a:bodyPr/>
        <a:lstStyle/>
        <a:p>
          <a:endParaRPr lang="en-US"/>
        </a:p>
      </dgm:t>
    </dgm:pt>
    <dgm:pt modelId="{6D033BC7-C3A9-4E73-8211-9AAD068F1FB8}">
      <dgm:prSet phldrT="[Text]" custT="1"/>
      <dgm:spPr>
        <a:ln>
          <a:solidFill>
            <a:schemeClr val="tx2">
              <a:lumMod val="75000"/>
            </a:schemeClr>
          </a:solidFill>
        </a:ln>
      </dgm:spPr>
      <dgm:t>
        <a:bodyPr/>
        <a:lstStyle/>
        <a:p>
          <a:r>
            <a:rPr lang="en-US" sz="1200" dirty="0" smtClean="0"/>
            <a:t>Receipt must include the following: physician’s name, date, and marked ‘PAID’ or showing a zero sum balance.  Receipt must detail form completion as a separate expense.</a:t>
          </a:r>
          <a:endParaRPr lang="en-US" sz="1200" dirty="0"/>
        </a:p>
      </dgm:t>
    </dgm:pt>
    <dgm:pt modelId="{72FE0358-E775-483A-938E-104B3F5D7E11}" type="parTrans" cxnId="{C27B466B-3F29-4732-8A6D-54EF5345ACFC}">
      <dgm:prSet/>
      <dgm:spPr/>
      <dgm:t>
        <a:bodyPr/>
        <a:lstStyle/>
        <a:p>
          <a:endParaRPr lang="en-US"/>
        </a:p>
      </dgm:t>
    </dgm:pt>
    <dgm:pt modelId="{FBB731F2-149F-46AE-A11B-B9C1F8D695AF}" type="sibTrans" cxnId="{C27B466B-3F29-4732-8A6D-54EF5345ACFC}">
      <dgm:prSet/>
      <dgm:spPr/>
      <dgm:t>
        <a:bodyPr/>
        <a:lstStyle/>
        <a:p>
          <a:endParaRPr lang="en-US"/>
        </a:p>
      </dgm:t>
    </dgm:pt>
    <dgm:pt modelId="{9FEB8070-7F30-4B75-9D12-95710F449D82}">
      <dgm:prSet phldrT="[Text]" custT="1"/>
      <dgm:spPr>
        <a:ln>
          <a:solidFill>
            <a:schemeClr val="tx2">
              <a:lumMod val="75000"/>
            </a:schemeClr>
          </a:solidFill>
        </a:ln>
      </dgm:spPr>
      <dgm:t>
        <a:bodyPr/>
        <a:lstStyle/>
        <a:p>
          <a:r>
            <a:rPr lang="en-US" sz="1200" b="0" dirty="0" smtClean="0"/>
            <a:t>Providers must complete pages  4-8.</a:t>
          </a:r>
          <a:endParaRPr lang="en-US" sz="1200" b="0" dirty="0"/>
        </a:p>
      </dgm:t>
    </dgm:pt>
    <dgm:pt modelId="{496F0BE1-8E3B-4149-A378-6A35B4A7E997}" type="parTrans" cxnId="{5FB3B39F-E9FB-48AD-B790-8C4F9B44ED47}">
      <dgm:prSet/>
      <dgm:spPr/>
      <dgm:t>
        <a:bodyPr/>
        <a:lstStyle/>
        <a:p>
          <a:endParaRPr lang="en-US"/>
        </a:p>
      </dgm:t>
    </dgm:pt>
    <dgm:pt modelId="{8B5CE637-3529-4B29-8033-3500C5F33B19}" type="sibTrans" cxnId="{5FB3B39F-E9FB-48AD-B790-8C4F9B44ED47}">
      <dgm:prSet/>
      <dgm:spPr/>
      <dgm:t>
        <a:bodyPr/>
        <a:lstStyle/>
        <a:p>
          <a:endParaRPr lang="en-US"/>
        </a:p>
      </dgm:t>
    </dgm:pt>
    <dgm:pt modelId="{E15D4759-4877-4DE2-B9E0-0EA38A95AEFF}">
      <dgm:prSet phldrT="[Text]" custT="1"/>
      <dgm:spPr>
        <a:ln>
          <a:solidFill>
            <a:schemeClr val="tx2">
              <a:lumMod val="75000"/>
            </a:schemeClr>
          </a:solidFill>
        </a:ln>
      </dgm:spPr>
      <dgm:t>
        <a:bodyPr/>
        <a:lstStyle/>
        <a:p>
          <a:r>
            <a:rPr lang="en-US" sz="1200" dirty="0" smtClean="0"/>
            <a:t>Total maximum reimbursement is actual cost up to a maximum of $200/package</a:t>
          </a:r>
          <a:endParaRPr lang="en-US" sz="1200" dirty="0"/>
        </a:p>
      </dgm:t>
    </dgm:pt>
    <dgm:pt modelId="{65103A63-7F6A-4C2C-A8EC-69CCEC406B7D}" type="parTrans" cxnId="{67D34118-7798-4BAB-BCEE-EB731690058A}">
      <dgm:prSet/>
      <dgm:spPr/>
      <dgm:t>
        <a:bodyPr/>
        <a:lstStyle/>
        <a:p>
          <a:endParaRPr lang="en-US"/>
        </a:p>
      </dgm:t>
    </dgm:pt>
    <dgm:pt modelId="{C9BB12EC-0CB8-46DC-85FA-57B7404B2294}" type="sibTrans" cxnId="{67D34118-7798-4BAB-BCEE-EB731690058A}">
      <dgm:prSet/>
      <dgm:spPr/>
      <dgm:t>
        <a:bodyPr/>
        <a:lstStyle/>
        <a:p>
          <a:endParaRPr lang="en-US"/>
        </a:p>
      </dgm:t>
    </dgm:pt>
    <dgm:pt modelId="{C3AE5B64-9DB8-45D9-AB6E-B50CE43EDC84}" type="pres">
      <dgm:prSet presAssocID="{E952CC90-A1E9-431E-9E3B-51D052E58A9D}" presName="diagram" presStyleCnt="0">
        <dgm:presLayoutVars>
          <dgm:chPref val="1"/>
          <dgm:dir/>
          <dgm:animOne val="branch"/>
          <dgm:animLvl val="lvl"/>
          <dgm:resizeHandles/>
        </dgm:presLayoutVars>
      </dgm:prSet>
      <dgm:spPr/>
      <dgm:t>
        <a:bodyPr/>
        <a:lstStyle/>
        <a:p>
          <a:endParaRPr lang="en-US"/>
        </a:p>
      </dgm:t>
    </dgm:pt>
    <dgm:pt modelId="{B7B40723-1F96-4DFC-BD47-2F1352D139F7}" type="pres">
      <dgm:prSet presAssocID="{61276574-FFC0-4312-9D45-4F72AFA054E7}" presName="root" presStyleCnt="0"/>
      <dgm:spPr/>
    </dgm:pt>
    <dgm:pt modelId="{76E5DCF9-C6BB-4F8C-9DB2-2C49B7ED7E20}" type="pres">
      <dgm:prSet presAssocID="{61276574-FFC0-4312-9D45-4F72AFA054E7}" presName="rootComposite" presStyleCnt="0"/>
      <dgm:spPr/>
    </dgm:pt>
    <dgm:pt modelId="{2FCD86FC-797F-47A7-974B-93D46D80DC9F}" type="pres">
      <dgm:prSet presAssocID="{61276574-FFC0-4312-9D45-4F72AFA054E7}" presName="rootText" presStyleLbl="node1" presStyleIdx="0" presStyleCnt="1" custScaleX="264989" custScaleY="67070" custLinFactY="-78767" custLinFactNeighborX="-146" custLinFactNeighborY="-100000"/>
      <dgm:spPr/>
      <dgm:t>
        <a:bodyPr/>
        <a:lstStyle/>
        <a:p>
          <a:endParaRPr lang="en-US"/>
        </a:p>
      </dgm:t>
    </dgm:pt>
    <dgm:pt modelId="{EBEE2E0A-A896-4BFC-A689-D2666C2C275E}" type="pres">
      <dgm:prSet presAssocID="{61276574-FFC0-4312-9D45-4F72AFA054E7}" presName="rootConnector" presStyleLbl="node1" presStyleIdx="0" presStyleCnt="1"/>
      <dgm:spPr/>
      <dgm:t>
        <a:bodyPr/>
        <a:lstStyle/>
        <a:p>
          <a:endParaRPr lang="en-US"/>
        </a:p>
      </dgm:t>
    </dgm:pt>
    <dgm:pt modelId="{9D5ADB2C-A7A3-4A07-9FBE-7B0D709A1CA6}" type="pres">
      <dgm:prSet presAssocID="{61276574-FFC0-4312-9D45-4F72AFA054E7}" presName="childShape" presStyleCnt="0"/>
      <dgm:spPr/>
    </dgm:pt>
    <dgm:pt modelId="{1A2C83AA-D71F-4ED9-A7B4-4FAC651C0D53}" type="pres">
      <dgm:prSet presAssocID="{496F0BE1-8E3B-4149-A378-6A35B4A7E997}" presName="Name13" presStyleLbl="parChTrans1D2" presStyleIdx="0" presStyleCnt="5"/>
      <dgm:spPr/>
      <dgm:t>
        <a:bodyPr/>
        <a:lstStyle/>
        <a:p>
          <a:endParaRPr lang="en-US"/>
        </a:p>
      </dgm:t>
    </dgm:pt>
    <dgm:pt modelId="{29302EDC-A3EC-46E6-A736-66356D4940BD}" type="pres">
      <dgm:prSet presAssocID="{9FEB8070-7F30-4B75-9D12-95710F449D82}" presName="childText" presStyleLbl="bgAcc1" presStyleIdx="0" presStyleCnt="5" custScaleX="397076" custScaleY="50135" custLinFactY="-63361" custLinFactNeighborX="1540" custLinFactNeighborY="-100000">
        <dgm:presLayoutVars>
          <dgm:bulletEnabled val="1"/>
        </dgm:presLayoutVars>
      </dgm:prSet>
      <dgm:spPr/>
      <dgm:t>
        <a:bodyPr/>
        <a:lstStyle/>
        <a:p>
          <a:endParaRPr lang="en-US"/>
        </a:p>
      </dgm:t>
    </dgm:pt>
    <dgm:pt modelId="{C8ABBB35-4BBB-4A75-B673-CFF61A9AF38C}" type="pres">
      <dgm:prSet presAssocID="{35F8FD22-0EE5-477D-B2F7-C131C05F0805}" presName="Name13" presStyleLbl="parChTrans1D2" presStyleIdx="1" presStyleCnt="5"/>
      <dgm:spPr/>
      <dgm:t>
        <a:bodyPr/>
        <a:lstStyle/>
        <a:p>
          <a:endParaRPr lang="en-US"/>
        </a:p>
      </dgm:t>
    </dgm:pt>
    <dgm:pt modelId="{8CF45AD7-20F9-435B-8CA4-51E791E1F98A}" type="pres">
      <dgm:prSet presAssocID="{8E551F7B-ADEA-4BF3-A0B0-72EBADEDB39F}" presName="childText" presStyleLbl="bgAcc1" presStyleIdx="1" presStyleCnt="5" custScaleX="397997" custScaleY="54151" custLinFactY="-66845" custLinFactNeighborX="1055" custLinFactNeighborY="-100000">
        <dgm:presLayoutVars>
          <dgm:bulletEnabled val="1"/>
        </dgm:presLayoutVars>
      </dgm:prSet>
      <dgm:spPr/>
      <dgm:t>
        <a:bodyPr/>
        <a:lstStyle/>
        <a:p>
          <a:endParaRPr lang="en-US"/>
        </a:p>
      </dgm:t>
    </dgm:pt>
    <dgm:pt modelId="{2EE92C5A-2E13-42FF-8A3F-B75A6D4A717C}" type="pres">
      <dgm:prSet presAssocID="{65103A63-7F6A-4C2C-A8EC-69CCEC406B7D}" presName="Name13" presStyleLbl="parChTrans1D2" presStyleIdx="2" presStyleCnt="5"/>
      <dgm:spPr/>
      <dgm:t>
        <a:bodyPr/>
        <a:lstStyle/>
        <a:p>
          <a:endParaRPr lang="en-US"/>
        </a:p>
      </dgm:t>
    </dgm:pt>
    <dgm:pt modelId="{181D705E-8BBE-4371-A810-15E961CBCA93}" type="pres">
      <dgm:prSet presAssocID="{E15D4759-4877-4DE2-B9E0-0EA38A95AEFF}" presName="childText" presStyleLbl="bgAcc1" presStyleIdx="2" presStyleCnt="5" custScaleX="395912" custScaleY="55009" custLinFactY="-66972" custLinFactNeighborX="3140" custLinFactNeighborY="-100000">
        <dgm:presLayoutVars>
          <dgm:bulletEnabled val="1"/>
        </dgm:presLayoutVars>
      </dgm:prSet>
      <dgm:spPr/>
      <dgm:t>
        <a:bodyPr/>
        <a:lstStyle/>
        <a:p>
          <a:endParaRPr lang="en-US"/>
        </a:p>
      </dgm:t>
    </dgm:pt>
    <dgm:pt modelId="{2CAEB694-15FE-4286-A81E-0CF2B8DFA2CB}" type="pres">
      <dgm:prSet presAssocID="{B40CB8BC-AC4A-4C69-980C-5EF19343BFE6}" presName="Name13" presStyleLbl="parChTrans1D2" presStyleIdx="3" presStyleCnt="5"/>
      <dgm:spPr/>
      <dgm:t>
        <a:bodyPr/>
        <a:lstStyle/>
        <a:p>
          <a:endParaRPr lang="en-US"/>
        </a:p>
      </dgm:t>
    </dgm:pt>
    <dgm:pt modelId="{E6BC95CD-6BE7-48BF-B239-5D0344E146E3}" type="pres">
      <dgm:prSet presAssocID="{2F412766-4D63-420F-9242-17C20BCCA70B}" presName="childText" presStyleLbl="bgAcc1" presStyleIdx="3" presStyleCnt="5" custScaleX="395912" custScaleY="46390" custLinFactY="-66374" custLinFactNeighborX="3140" custLinFactNeighborY="-100000">
        <dgm:presLayoutVars>
          <dgm:bulletEnabled val="1"/>
        </dgm:presLayoutVars>
      </dgm:prSet>
      <dgm:spPr/>
      <dgm:t>
        <a:bodyPr/>
        <a:lstStyle/>
        <a:p>
          <a:endParaRPr lang="en-US"/>
        </a:p>
      </dgm:t>
    </dgm:pt>
    <dgm:pt modelId="{BB8D7B22-8D2D-48EB-A958-8437F03C7A8F}" type="pres">
      <dgm:prSet presAssocID="{72FE0358-E775-483A-938E-104B3F5D7E11}" presName="Name13" presStyleLbl="parChTrans1D2" presStyleIdx="4" presStyleCnt="5"/>
      <dgm:spPr/>
      <dgm:t>
        <a:bodyPr/>
        <a:lstStyle/>
        <a:p>
          <a:endParaRPr lang="en-US"/>
        </a:p>
      </dgm:t>
    </dgm:pt>
    <dgm:pt modelId="{8D1EE928-8F96-4B95-9DB2-F5392817D92C}" type="pres">
      <dgm:prSet presAssocID="{6D033BC7-C3A9-4E73-8211-9AAD068F1FB8}" presName="childText" presStyleLbl="bgAcc1" presStyleIdx="4" presStyleCnt="5" custScaleX="395912" custScaleY="67111" custLinFactY="-70530" custLinFactNeighborX="3140" custLinFactNeighborY="-100000">
        <dgm:presLayoutVars>
          <dgm:bulletEnabled val="1"/>
        </dgm:presLayoutVars>
      </dgm:prSet>
      <dgm:spPr/>
      <dgm:t>
        <a:bodyPr/>
        <a:lstStyle/>
        <a:p>
          <a:endParaRPr lang="en-US"/>
        </a:p>
      </dgm:t>
    </dgm:pt>
  </dgm:ptLst>
  <dgm:cxnLst>
    <dgm:cxn modelId="{189D66C6-5CCB-4E3C-B900-1B1D3E413F97}" type="presOf" srcId="{8E551F7B-ADEA-4BF3-A0B0-72EBADEDB39F}" destId="{8CF45AD7-20F9-435B-8CA4-51E791E1F98A}" srcOrd="0" destOrd="0" presId="urn:microsoft.com/office/officeart/2005/8/layout/hierarchy3"/>
    <dgm:cxn modelId="{67D34118-7798-4BAB-BCEE-EB731690058A}" srcId="{61276574-FFC0-4312-9D45-4F72AFA054E7}" destId="{E15D4759-4877-4DE2-B9E0-0EA38A95AEFF}" srcOrd="2" destOrd="0" parTransId="{65103A63-7F6A-4C2C-A8EC-69CCEC406B7D}" sibTransId="{C9BB12EC-0CB8-46DC-85FA-57B7404B2294}"/>
    <dgm:cxn modelId="{4E6A4756-577E-4F4D-A90D-2CE675297CB5}" srcId="{E952CC90-A1E9-431E-9E3B-51D052E58A9D}" destId="{61276574-FFC0-4312-9D45-4F72AFA054E7}" srcOrd="0" destOrd="0" parTransId="{2F94280F-3E72-4031-ABDF-6FB44F8E9CD4}" sibTransId="{D6974AF8-AF65-40E2-AE87-7E1CE4B8CF33}"/>
    <dgm:cxn modelId="{12AE70C0-8AAE-4D68-8ADC-BB858B7309B1}" srcId="{61276574-FFC0-4312-9D45-4F72AFA054E7}" destId="{2F412766-4D63-420F-9242-17C20BCCA70B}" srcOrd="3" destOrd="0" parTransId="{B40CB8BC-AC4A-4C69-980C-5EF19343BFE6}" sibTransId="{E5F74989-9515-4C55-B693-04711453FA19}"/>
    <dgm:cxn modelId="{B28BE88B-96E6-45B4-A499-A80A92D2C5C5}" type="presOf" srcId="{B40CB8BC-AC4A-4C69-980C-5EF19343BFE6}" destId="{2CAEB694-15FE-4286-A81E-0CF2B8DFA2CB}" srcOrd="0" destOrd="0" presId="urn:microsoft.com/office/officeart/2005/8/layout/hierarchy3"/>
    <dgm:cxn modelId="{EC389A5B-262E-4BFD-ADBC-A5335348AC27}" type="presOf" srcId="{6D033BC7-C3A9-4E73-8211-9AAD068F1FB8}" destId="{8D1EE928-8F96-4B95-9DB2-F5392817D92C}" srcOrd="0" destOrd="0" presId="urn:microsoft.com/office/officeart/2005/8/layout/hierarchy3"/>
    <dgm:cxn modelId="{5FB3B39F-E9FB-48AD-B790-8C4F9B44ED47}" srcId="{61276574-FFC0-4312-9D45-4F72AFA054E7}" destId="{9FEB8070-7F30-4B75-9D12-95710F449D82}" srcOrd="0" destOrd="0" parTransId="{496F0BE1-8E3B-4149-A378-6A35B4A7E997}" sibTransId="{8B5CE637-3529-4B29-8033-3500C5F33B19}"/>
    <dgm:cxn modelId="{02EAFC20-3267-4B9E-ADEE-B1FD838177F9}" type="presOf" srcId="{2F412766-4D63-420F-9242-17C20BCCA70B}" destId="{E6BC95CD-6BE7-48BF-B239-5D0344E146E3}" srcOrd="0" destOrd="0" presId="urn:microsoft.com/office/officeart/2005/8/layout/hierarchy3"/>
    <dgm:cxn modelId="{C27B466B-3F29-4732-8A6D-54EF5345ACFC}" srcId="{61276574-FFC0-4312-9D45-4F72AFA054E7}" destId="{6D033BC7-C3A9-4E73-8211-9AAD068F1FB8}" srcOrd="4" destOrd="0" parTransId="{72FE0358-E775-483A-938E-104B3F5D7E11}" sibTransId="{FBB731F2-149F-46AE-A11B-B9C1F8D695AF}"/>
    <dgm:cxn modelId="{00FE8A11-228C-4312-AA16-BB166CF068BA}" srcId="{61276574-FFC0-4312-9D45-4F72AFA054E7}" destId="{8E551F7B-ADEA-4BF3-A0B0-72EBADEDB39F}" srcOrd="1" destOrd="0" parTransId="{35F8FD22-0EE5-477D-B2F7-C131C05F0805}" sibTransId="{0783638C-81A7-4CF7-8B62-4A21E342F300}"/>
    <dgm:cxn modelId="{AF0CA575-2CA0-4C57-B282-76C5B8CAC91C}" type="presOf" srcId="{E952CC90-A1E9-431E-9E3B-51D052E58A9D}" destId="{C3AE5B64-9DB8-45D9-AB6E-B50CE43EDC84}" srcOrd="0" destOrd="0" presId="urn:microsoft.com/office/officeart/2005/8/layout/hierarchy3"/>
    <dgm:cxn modelId="{1DFEEA63-80E0-4569-A840-C305776AAFEA}" type="presOf" srcId="{61276574-FFC0-4312-9D45-4F72AFA054E7}" destId="{2FCD86FC-797F-47A7-974B-93D46D80DC9F}" srcOrd="0" destOrd="0" presId="urn:microsoft.com/office/officeart/2005/8/layout/hierarchy3"/>
    <dgm:cxn modelId="{8CFAF5A6-BAB1-4753-9EF5-C422F7A3EE38}" type="presOf" srcId="{9FEB8070-7F30-4B75-9D12-95710F449D82}" destId="{29302EDC-A3EC-46E6-A736-66356D4940BD}" srcOrd="0" destOrd="0" presId="urn:microsoft.com/office/officeart/2005/8/layout/hierarchy3"/>
    <dgm:cxn modelId="{5B1CE826-7F35-493E-8F8C-3DB0C4A9D1A6}" type="presOf" srcId="{E15D4759-4877-4DE2-B9E0-0EA38A95AEFF}" destId="{181D705E-8BBE-4371-A810-15E961CBCA93}" srcOrd="0" destOrd="0" presId="urn:microsoft.com/office/officeart/2005/8/layout/hierarchy3"/>
    <dgm:cxn modelId="{C40CCE9F-9D29-4F8B-B019-CFD3AA806FAE}" type="presOf" srcId="{61276574-FFC0-4312-9D45-4F72AFA054E7}" destId="{EBEE2E0A-A896-4BFC-A689-D2666C2C275E}" srcOrd="1" destOrd="0" presId="urn:microsoft.com/office/officeart/2005/8/layout/hierarchy3"/>
    <dgm:cxn modelId="{5545BA7D-769F-4EE3-AE3D-41EAD040B984}" type="presOf" srcId="{496F0BE1-8E3B-4149-A378-6A35B4A7E997}" destId="{1A2C83AA-D71F-4ED9-A7B4-4FAC651C0D53}" srcOrd="0" destOrd="0" presId="urn:microsoft.com/office/officeart/2005/8/layout/hierarchy3"/>
    <dgm:cxn modelId="{CF5BF3B7-446A-4070-99CB-51842EB13A83}" type="presOf" srcId="{72FE0358-E775-483A-938E-104B3F5D7E11}" destId="{BB8D7B22-8D2D-48EB-A958-8437F03C7A8F}" srcOrd="0" destOrd="0" presId="urn:microsoft.com/office/officeart/2005/8/layout/hierarchy3"/>
    <dgm:cxn modelId="{41D2C822-E1EB-48B4-8C7C-A75CBF0AF0E7}" type="presOf" srcId="{35F8FD22-0EE5-477D-B2F7-C131C05F0805}" destId="{C8ABBB35-4BBB-4A75-B673-CFF61A9AF38C}" srcOrd="0" destOrd="0" presId="urn:microsoft.com/office/officeart/2005/8/layout/hierarchy3"/>
    <dgm:cxn modelId="{9619BEBD-A003-435D-9AE2-485F2E3CEAB2}" type="presOf" srcId="{65103A63-7F6A-4C2C-A8EC-69CCEC406B7D}" destId="{2EE92C5A-2E13-42FF-8A3F-B75A6D4A717C}" srcOrd="0" destOrd="0" presId="urn:microsoft.com/office/officeart/2005/8/layout/hierarchy3"/>
    <dgm:cxn modelId="{D4D8AE4F-07F6-463D-A512-5F06625CAE95}" type="presParOf" srcId="{C3AE5B64-9DB8-45D9-AB6E-B50CE43EDC84}" destId="{B7B40723-1F96-4DFC-BD47-2F1352D139F7}" srcOrd="0" destOrd="0" presId="urn:microsoft.com/office/officeart/2005/8/layout/hierarchy3"/>
    <dgm:cxn modelId="{D80E1E71-183E-4082-8CC5-1BDDDFB6524B}" type="presParOf" srcId="{B7B40723-1F96-4DFC-BD47-2F1352D139F7}" destId="{76E5DCF9-C6BB-4F8C-9DB2-2C49B7ED7E20}" srcOrd="0" destOrd="0" presId="urn:microsoft.com/office/officeart/2005/8/layout/hierarchy3"/>
    <dgm:cxn modelId="{2A19A0F8-815E-4F90-A6BC-F1E514049A03}" type="presParOf" srcId="{76E5DCF9-C6BB-4F8C-9DB2-2C49B7ED7E20}" destId="{2FCD86FC-797F-47A7-974B-93D46D80DC9F}" srcOrd="0" destOrd="0" presId="urn:microsoft.com/office/officeart/2005/8/layout/hierarchy3"/>
    <dgm:cxn modelId="{E1A23BAB-28DA-475D-86D3-1F83B6F251CF}" type="presParOf" srcId="{76E5DCF9-C6BB-4F8C-9DB2-2C49B7ED7E20}" destId="{EBEE2E0A-A896-4BFC-A689-D2666C2C275E}" srcOrd="1" destOrd="0" presId="urn:microsoft.com/office/officeart/2005/8/layout/hierarchy3"/>
    <dgm:cxn modelId="{B3A867D0-1222-4680-A63A-018F12F9014F}" type="presParOf" srcId="{B7B40723-1F96-4DFC-BD47-2F1352D139F7}" destId="{9D5ADB2C-A7A3-4A07-9FBE-7B0D709A1CA6}" srcOrd="1" destOrd="0" presId="urn:microsoft.com/office/officeart/2005/8/layout/hierarchy3"/>
    <dgm:cxn modelId="{61A9ECD4-A20C-479C-988C-442CF43B402B}" type="presParOf" srcId="{9D5ADB2C-A7A3-4A07-9FBE-7B0D709A1CA6}" destId="{1A2C83AA-D71F-4ED9-A7B4-4FAC651C0D53}" srcOrd="0" destOrd="0" presId="urn:microsoft.com/office/officeart/2005/8/layout/hierarchy3"/>
    <dgm:cxn modelId="{38660D56-A901-4011-A101-81E49CA55D24}" type="presParOf" srcId="{9D5ADB2C-A7A3-4A07-9FBE-7B0D709A1CA6}" destId="{29302EDC-A3EC-46E6-A736-66356D4940BD}" srcOrd="1" destOrd="0" presId="urn:microsoft.com/office/officeart/2005/8/layout/hierarchy3"/>
    <dgm:cxn modelId="{07E5114E-E099-4083-ADA2-40D21C373EF5}" type="presParOf" srcId="{9D5ADB2C-A7A3-4A07-9FBE-7B0D709A1CA6}" destId="{C8ABBB35-4BBB-4A75-B673-CFF61A9AF38C}" srcOrd="2" destOrd="0" presId="urn:microsoft.com/office/officeart/2005/8/layout/hierarchy3"/>
    <dgm:cxn modelId="{6765F975-EDBA-4169-81B0-3F34DE859E8C}" type="presParOf" srcId="{9D5ADB2C-A7A3-4A07-9FBE-7B0D709A1CA6}" destId="{8CF45AD7-20F9-435B-8CA4-51E791E1F98A}" srcOrd="3" destOrd="0" presId="urn:microsoft.com/office/officeart/2005/8/layout/hierarchy3"/>
    <dgm:cxn modelId="{985705DD-9FAF-45C2-8F3E-FD38F821E621}" type="presParOf" srcId="{9D5ADB2C-A7A3-4A07-9FBE-7B0D709A1CA6}" destId="{2EE92C5A-2E13-42FF-8A3F-B75A6D4A717C}" srcOrd="4" destOrd="0" presId="urn:microsoft.com/office/officeart/2005/8/layout/hierarchy3"/>
    <dgm:cxn modelId="{C633462A-DD73-401A-B05D-FB2960E68751}" type="presParOf" srcId="{9D5ADB2C-A7A3-4A07-9FBE-7B0D709A1CA6}" destId="{181D705E-8BBE-4371-A810-15E961CBCA93}" srcOrd="5" destOrd="0" presId="urn:microsoft.com/office/officeart/2005/8/layout/hierarchy3"/>
    <dgm:cxn modelId="{12F05A65-DB74-4E05-977A-4967E47A0BC4}" type="presParOf" srcId="{9D5ADB2C-A7A3-4A07-9FBE-7B0D709A1CA6}" destId="{2CAEB694-15FE-4286-A81E-0CF2B8DFA2CB}" srcOrd="6" destOrd="0" presId="urn:microsoft.com/office/officeart/2005/8/layout/hierarchy3"/>
    <dgm:cxn modelId="{51D7864C-70AF-4989-9267-468C250A40E8}" type="presParOf" srcId="{9D5ADB2C-A7A3-4A07-9FBE-7B0D709A1CA6}" destId="{E6BC95CD-6BE7-48BF-B239-5D0344E146E3}" srcOrd="7" destOrd="0" presId="urn:microsoft.com/office/officeart/2005/8/layout/hierarchy3"/>
    <dgm:cxn modelId="{1EA4252E-A2B1-4AED-A0D8-647935FE07FA}" type="presParOf" srcId="{9D5ADB2C-A7A3-4A07-9FBE-7B0D709A1CA6}" destId="{BB8D7B22-8D2D-48EB-A958-8437F03C7A8F}" srcOrd="8" destOrd="0" presId="urn:microsoft.com/office/officeart/2005/8/layout/hierarchy3"/>
    <dgm:cxn modelId="{6F3519CC-4D1D-4904-8B26-D5A1A2078B15}" type="presParOf" srcId="{9D5ADB2C-A7A3-4A07-9FBE-7B0D709A1CA6}" destId="{8D1EE928-8F96-4B95-9DB2-F5392817D92C}"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52CC90-A1E9-431E-9E3B-51D052E58A9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BD03635D-6F83-4972-974B-3590D794EE7E}">
      <dgm:prSet phldrT="[Text]" custT="1"/>
      <dgm:spPr>
        <a:solidFill>
          <a:schemeClr val="tx2">
            <a:lumMod val="75000"/>
          </a:schemeClr>
        </a:solidFill>
      </dgm:spPr>
      <dgm:t>
        <a:bodyPr/>
        <a:lstStyle/>
        <a:p>
          <a:r>
            <a:rPr lang="en-US" sz="1800" b="1" dirty="0" smtClean="0"/>
            <a:t>Updates Submitted Prior to 3 Year Requirement</a:t>
          </a:r>
          <a:endParaRPr lang="en-US" sz="1800" b="1" dirty="0"/>
        </a:p>
      </dgm:t>
    </dgm:pt>
    <dgm:pt modelId="{CF4B3BC3-29E8-487F-BF8D-A70070B41399}" type="parTrans" cxnId="{50990F65-E73F-431E-BB2A-7670D49C0C30}">
      <dgm:prSet/>
      <dgm:spPr/>
      <dgm:t>
        <a:bodyPr/>
        <a:lstStyle/>
        <a:p>
          <a:endParaRPr lang="en-US"/>
        </a:p>
      </dgm:t>
    </dgm:pt>
    <dgm:pt modelId="{5B76B67A-2CDD-4E6A-ADA7-A953C502A4C9}" type="sibTrans" cxnId="{50990F65-E73F-431E-BB2A-7670D49C0C30}">
      <dgm:prSet/>
      <dgm:spPr/>
      <dgm:t>
        <a:bodyPr/>
        <a:lstStyle/>
        <a:p>
          <a:endParaRPr lang="en-US"/>
        </a:p>
      </dgm:t>
    </dgm:pt>
    <dgm:pt modelId="{CB23CA1C-BD59-4032-BCC1-1A5AF7029045}">
      <dgm:prSet phldrT="[Text]" custT="1"/>
      <dgm:spPr>
        <a:ln>
          <a:solidFill>
            <a:schemeClr val="tx2">
              <a:lumMod val="75000"/>
            </a:schemeClr>
          </a:solidFill>
        </a:ln>
      </dgm:spPr>
      <dgm:t>
        <a:bodyPr/>
        <a:lstStyle/>
        <a:p>
          <a:r>
            <a:rPr lang="en-US" sz="1200" dirty="0" smtClean="0"/>
            <a:t>Reimbursement for pages 4-8 will be actual cost charged to family or $75, whichever is less.</a:t>
          </a:r>
          <a:endParaRPr lang="en-US" sz="1000" dirty="0"/>
        </a:p>
      </dgm:t>
    </dgm:pt>
    <dgm:pt modelId="{94F3CA57-ECC7-4B33-8279-7EAE363E9307}" type="parTrans" cxnId="{666ABB3F-803D-4A1C-8D2A-D9BFFE6EEBC7}">
      <dgm:prSet/>
      <dgm:spPr/>
      <dgm:t>
        <a:bodyPr/>
        <a:lstStyle/>
        <a:p>
          <a:endParaRPr lang="en-US"/>
        </a:p>
      </dgm:t>
    </dgm:pt>
    <dgm:pt modelId="{80602550-B965-463C-A364-832B33783496}" type="sibTrans" cxnId="{666ABB3F-803D-4A1C-8D2A-D9BFFE6EEBC7}">
      <dgm:prSet/>
      <dgm:spPr/>
      <dgm:t>
        <a:bodyPr/>
        <a:lstStyle/>
        <a:p>
          <a:endParaRPr lang="en-US"/>
        </a:p>
      </dgm:t>
    </dgm:pt>
    <dgm:pt modelId="{DB2BC477-3B6B-42A2-AA13-2567D3549800}">
      <dgm:prSet phldrT="[Text]" custT="1"/>
      <dgm:spPr>
        <a:solidFill>
          <a:srgbClr val="FFFF99">
            <a:alpha val="89804"/>
          </a:srgbClr>
        </a:solidFill>
        <a:ln>
          <a:solidFill>
            <a:schemeClr val="tx2">
              <a:lumMod val="75000"/>
            </a:schemeClr>
          </a:solidFill>
        </a:ln>
      </dgm:spPr>
      <dgm:t>
        <a:bodyPr/>
        <a:lstStyle/>
        <a:p>
          <a:pPr algn="ctr"/>
          <a:r>
            <a:rPr lang="en-US" sz="1200" dirty="0" smtClean="0">
              <a:solidFill>
                <a:schemeClr val="tx1"/>
              </a:solidFill>
            </a:rPr>
            <a:t>When update is submitted as a result of an EFMP Assignment Review recommendation for pending PCS orders, reimbursement is limited to one update within a 12-month period.</a:t>
          </a:r>
          <a:endParaRPr lang="en-US" sz="1000" dirty="0">
            <a:solidFill>
              <a:schemeClr val="tx1"/>
            </a:solidFill>
          </a:endParaRPr>
        </a:p>
      </dgm:t>
    </dgm:pt>
    <dgm:pt modelId="{EF1BA163-F729-49A6-9032-DCB31EF94D57}" type="parTrans" cxnId="{4EA1157B-BACC-4067-A948-ECD78E32F16D}">
      <dgm:prSet/>
      <dgm:spPr/>
      <dgm:t>
        <a:bodyPr/>
        <a:lstStyle/>
        <a:p>
          <a:endParaRPr lang="en-US"/>
        </a:p>
      </dgm:t>
    </dgm:pt>
    <dgm:pt modelId="{C59E3E54-34ED-43DC-BE92-2FA4656C53F4}" type="sibTrans" cxnId="{4EA1157B-BACC-4067-A948-ECD78E32F16D}">
      <dgm:prSet/>
      <dgm:spPr/>
      <dgm:t>
        <a:bodyPr/>
        <a:lstStyle/>
        <a:p>
          <a:endParaRPr lang="en-US"/>
        </a:p>
      </dgm:t>
    </dgm:pt>
    <dgm:pt modelId="{FC8272AE-9AE1-4AAB-B363-B006C08F92C4}">
      <dgm:prSet phldrT="[Text]" custT="1"/>
      <dgm:spPr>
        <a:ln>
          <a:solidFill>
            <a:schemeClr val="tx2">
              <a:lumMod val="75000"/>
            </a:schemeClr>
          </a:solidFill>
        </a:ln>
      </dgm:spPr>
      <dgm:t>
        <a:bodyPr/>
        <a:lstStyle/>
        <a:p>
          <a:r>
            <a:rPr lang="en-US" sz="1200" dirty="0" smtClean="0"/>
            <a:t>Reimbursement excludes any other costs associated with visit (e.g. co-pay, cost share)</a:t>
          </a:r>
          <a:endParaRPr lang="en-US" sz="1200" dirty="0"/>
        </a:p>
      </dgm:t>
    </dgm:pt>
    <dgm:pt modelId="{4EC47597-2F68-490C-A789-8D12A528FE7B}" type="parTrans" cxnId="{615BD03B-4AB3-40DE-A47C-0540BDFEED16}">
      <dgm:prSet/>
      <dgm:spPr/>
      <dgm:t>
        <a:bodyPr/>
        <a:lstStyle/>
        <a:p>
          <a:endParaRPr lang="en-US"/>
        </a:p>
      </dgm:t>
    </dgm:pt>
    <dgm:pt modelId="{4C19A1C4-2A3E-4D7F-A0FE-3948786C3F40}" type="sibTrans" cxnId="{615BD03B-4AB3-40DE-A47C-0540BDFEED16}">
      <dgm:prSet/>
      <dgm:spPr/>
      <dgm:t>
        <a:bodyPr/>
        <a:lstStyle/>
        <a:p>
          <a:endParaRPr lang="en-US"/>
        </a:p>
      </dgm:t>
    </dgm:pt>
    <dgm:pt modelId="{71E9ACC5-FDF6-4ED4-8DB0-EE9F9040EA06}">
      <dgm:prSet phldrT="[Text]" custT="1"/>
      <dgm:spPr>
        <a:ln>
          <a:solidFill>
            <a:schemeClr val="tx2">
              <a:lumMod val="75000"/>
            </a:schemeClr>
          </a:solidFill>
        </a:ln>
      </dgm:spPr>
      <dgm:t>
        <a:bodyPr/>
        <a:lstStyle/>
        <a:p>
          <a:r>
            <a:rPr lang="en-US" sz="1200" dirty="0" smtClean="0"/>
            <a:t>Receipt must include the following:  physician’s name, date and marked ‘PAID’ or showing a zero sum </a:t>
          </a:r>
          <a:r>
            <a:rPr lang="en-US" sz="1200" smtClean="0"/>
            <a:t>balance.  </a:t>
          </a:r>
          <a:r>
            <a:rPr lang="en-US" sz="1200" dirty="0" smtClean="0"/>
            <a:t>Receipt must detail form completion as a separate expense.</a:t>
          </a:r>
          <a:endParaRPr lang="en-US" sz="1200" dirty="0"/>
        </a:p>
      </dgm:t>
    </dgm:pt>
    <dgm:pt modelId="{5F2AA7E2-8D9A-413E-8B98-9479156309F3}" type="parTrans" cxnId="{CEB5DBB2-642F-454B-B154-9275A3155196}">
      <dgm:prSet/>
      <dgm:spPr/>
      <dgm:t>
        <a:bodyPr/>
        <a:lstStyle/>
        <a:p>
          <a:endParaRPr lang="en-US"/>
        </a:p>
      </dgm:t>
    </dgm:pt>
    <dgm:pt modelId="{AB30ACC3-C633-48FC-A682-4675732858AF}" type="sibTrans" cxnId="{CEB5DBB2-642F-454B-B154-9275A3155196}">
      <dgm:prSet/>
      <dgm:spPr/>
      <dgm:t>
        <a:bodyPr/>
        <a:lstStyle/>
        <a:p>
          <a:endParaRPr lang="en-US"/>
        </a:p>
      </dgm:t>
    </dgm:pt>
    <dgm:pt modelId="{477719EB-F0AF-4965-AFBD-AC6C6AC61AAE}">
      <dgm:prSet phldrT="[Text]" custT="1"/>
      <dgm:spPr>
        <a:ln>
          <a:solidFill>
            <a:schemeClr val="tx2">
              <a:lumMod val="75000"/>
            </a:schemeClr>
          </a:solidFill>
        </a:ln>
      </dgm:spPr>
      <dgm:t>
        <a:bodyPr/>
        <a:lstStyle/>
        <a:p>
          <a:r>
            <a:rPr lang="en-US" sz="1200" b="0" dirty="0" smtClean="0"/>
            <a:t>Providers must complete pages  4-8.  </a:t>
          </a:r>
          <a:endParaRPr lang="en-US" sz="1200" b="0" dirty="0"/>
        </a:p>
      </dgm:t>
    </dgm:pt>
    <dgm:pt modelId="{54AABCCC-B393-4BD5-AC49-F45BD220C9CD}" type="parTrans" cxnId="{B5CB0BA4-1BF1-4ED4-8A5B-9572D690424D}">
      <dgm:prSet/>
      <dgm:spPr/>
      <dgm:t>
        <a:bodyPr/>
        <a:lstStyle/>
        <a:p>
          <a:endParaRPr lang="en-US"/>
        </a:p>
      </dgm:t>
    </dgm:pt>
    <dgm:pt modelId="{9E266DEA-AECD-4912-99A2-600A40392157}" type="sibTrans" cxnId="{B5CB0BA4-1BF1-4ED4-8A5B-9572D690424D}">
      <dgm:prSet/>
      <dgm:spPr/>
      <dgm:t>
        <a:bodyPr/>
        <a:lstStyle/>
        <a:p>
          <a:endParaRPr lang="en-US"/>
        </a:p>
      </dgm:t>
    </dgm:pt>
    <dgm:pt modelId="{C0EA4869-A92A-433E-AD09-323525DCCB7E}">
      <dgm:prSet phldrT="[Text]" custT="1"/>
      <dgm:spPr>
        <a:ln>
          <a:solidFill>
            <a:schemeClr val="tx2">
              <a:lumMod val="75000"/>
            </a:schemeClr>
          </a:solidFill>
        </a:ln>
      </dgm:spPr>
      <dgm:t>
        <a:bodyPr/>
        <a:lstStyle/>
        <a:p>
          <a:r>
            <a:rPr lang="en-US" sz="1200" dirty="0" smtClean="0"/>
            <a:t>Total maximum reimbursement is actual cost up to a maximum of $200/package</a:t>
          </a:r>
          <a:endParaRPr lang="en-US" sz="1200" dirty="0"/>
        </a:p>
      </dgm:t>
    </dgm:pt>
    <dgm:pt modelId="{579A95E9-FA60-42B4-ADE5-008D7CCA3529}" type="parTrans" cxnId="{8F482EAF-5A22-4D40-A131-B76338ADB491}">
      <dgm:prSet/>
      <dgm:spPr/>
      <dgm:t>
        <a:bodyPr/>
        <a:lstStyle/>
        <a:p>
          <a:endParaRPr lang="en-US"/>
        </a:p>
      </dgm:t>
    </dgm:pt>
    <dgm:pt modelId="{8C5F8188-AB9F-46FA-9BB7-1929A0E4C521}" type="sibTrans" cxnId="{8F482EAF-5A22-4D40-A131-B76338ADB491}">
      <dgm:prSet/>
      <dgm:spPr/>
      <dgm:t>
        <a:bodyPr/>
        <a:lstStyle/>
        <a:p>
          <a:endParaRPr lang="en-US"/>
        </a:p>
      </dgm:t>
    </dgm:pt>
    <dgm:pt modelId="{C3AE5B64-9DB8-45D9-AB6E-B50CE43EDC84}" type="pres">
      <dgm:prSet presAssocID="{E952CC90-A1E9-431E-9E3B-51D052E58A9D}" presName="diagram" presStyleCnt="0">
        <dgm:presLayoutVars>
          <dgm:chPref val="1"/>
          <dgm:dir/>
          <dgm:animOne val="branch"/>
          <dgm:animLvl val="lvl"/>
          <dgm:resizeHandles/>
        </dgm:presLayoutVars>
      </dgm:prSet>
      <dgm:spPr/>
      <dgm:t>
        <a:bodyPr/>
        <a:lstStyle/>
        <a:p>
          <a:endParaRPr lang="en-US"/>
        </a:p>
      </dgm:t>
    </dgm:pt>
    <dgm:pt modelId="{B8C2556F-0812-49B0-94A5-33F30772E46A}" type="pres">
      <dgm:prSet presAssocID="{BD03635D-6F83-4972-974B-3590D794EE7E}" presName="root" presStyleCnt="0"/>
      <dgm:spPr/>
    </dgm:pt>
    <dgm:pt modelId="{48F25F12-4A4F-495E-94E7-9D9970773535}" type="pres">
      <dgm:prSet presAssocID="{BD03635D-6F83-4972-974B-3590D794EE7E}" presName="rootComposite" presStyleCnt="0"/>
      <dgm:spPr/>
    </dgm:pt>
    <dgm:pt modelId="{C0ECD7BA-15C5-4860-AD5A-17187C7E6E3A}" type="pres">
      <dgm:prSet presAssocID="{BD03635D-6F83-4972-974B-3590D794EE7E}" presName="rootText" presStyleLbl="node1" presStyleIdx="0" presStyleCnt="1" custScaleX="316538" custScaleY="67604" custLinFactY="-65873" custLinFactNeighborX="-181" custLinFactNeighborY="-100000"/>
      <dgm:spPr/>
      <dgm:t>
        <a:bodyPr/>
        <a:lstStyle/>
        <a:p>
          <a:endParaRPr lang="en-US"/>
        </a:p>
      </dgm:t>
    </dgm:pt>
    <dgm:pt modelId="{6DA4D56C-BFD8-46FD-8285-BF7290EE3D5C}" type="pres">
      <dgm:prSet presAssocID="{BD03635D-6F83-4972-974B-3590D794EE7E}" presName="rootConnector" presStyleLbl="node1" presStyleIdx="0" presStyleCnt="1"/>
      <dgm:spPr/>
      <dgm:t>
        <a:bodyPr/>
        <a:lstStyle/>
        <a:p>
          <a:endParaRPr lang="en-US"/>
        </a:p>
      </dgm:t>
    </dgm:pt>
    <dgm:pt modelId="{8830DF1D-660D-437E-9170-C6069F37CDBE}" type="pres">
      <dgm:prSet presAssocID="{BD03635D-6F83-4972-974B-3590D794EE7E}" presName="childShape" presStyleCnt="0"/>
      <dgm:spPr/>
    </dgm:pt>
    <dgm:pt modelId="{15BB7134-3B98-47FA-8BD2-9613A9D245A0}" type="pres">
      <dgm:prSet presAssocID="{54AABCCC-B393-4BD5-AC49-F45BD220C9CD}" presName="Name13" presStyleLbl="parChTrans1D2" presStyleIdx="0" presStyleCnt="6"/>
      <dgm:spPr/>
      <dgm:t>
        <a:bodyPr/>
        <a:lstStyle/>
        <a:p>
          <a:endParaRPr lang="en-US"/>
        </a:p>
      </dgm:t>
    </dgm:pt>
    <dgm:pt modelId="{C8B39AA1-1985-4A60-88A0-3D82DAD6CACC}" type="pres">
      <dgm:prSet presAssocID="{477719EB-F0AF-4965-AFBD-AC6C6AC61AAE}" presName="childText" presStyleLbl="bgAcc1" presStyleIdx="0" presStyleCnt="6" custScaleX="355195" custScaleY="58742" custLinFactY="-56834" custLinFactNeighborX="-4557" custLinFactNeighborY="-100000">
        <dgm:presLayoutVars>
          <dgm:bulletEnabled val="1"/>
        </dgm:presLayoutVars>
      </dgm:prSet>
      <dgm:spPr/>
      <dgm:t>
        <a:bodyPr/>
        <a:lstStyle/>
        <a:p>
          <a:endParaRPr lang="en-US"/>
        </a:p>
      </dgm:t>
    </dgm:pt>
    <dgm:pt modelId="{103C9BE3-9638-4F77-9130-28AAB64EF98D}" type="pres">
      <dgm:prSet presAssocID="{94F3CA57-ECC7-4B33-8279-7EAE363E9307}" presName="Name13" presStyleLbl="parChTrans1D2" presStyleIdx="1" presStyleCnt="6"/>
      <dgm:spPr/>
      <dgm:t>
        <a:bodyPr/>
        <a:lstStyle/>
        <a:p>
          <a:endParaRPr lang="en-US"/>
        </a:p>
      </dgm:t>
    </dgm:pt>
    <dgm:pt modelId="{C4008EAC-17FF-45D4-80A5-AE981E5D2A13}" type="pres">
      <dgm:prSet presAssocID="{CB23CA1C-BD59-4032-BCC1-1A5AF7029045}" presName="childText" presStyleLbl="bgAcc1" presStyleIdx="1" presStyleCnt="6" custScaleX="355195" custScaleY="58643" custLinFactY="-63176" custLinFactNeighborX="-4557" custLinFactNeighborY="-100000">
        <dgm:presLayoutVars>
          <dgm:bulletEnabled val="1"/>
        </dgm:presLayoutVars>
      </dgm:prSet>
      <dgm:spPr/>
      <dgm:t>
        <a:bodyPr/>
        <a:lstStyle/>
        <a:p>
          <a:endParaRPr lang="en-US"/>
        </a:p>
      </dgm:t>
    </dgm:pt>
    <dgm:pt modelId="{04EF0BEC-6BD6-4B08-831E-14C55D332B51}" type="pres">
      <dgm:prSet presAssocID="{4EC47597-2F68-490C-A789-8D12A528FE7B}" presName="Name13" presStyleLbl="parChTrans1D2" presStyleIdx="2" presStyleCnt="6"/>
      <dgm:spPr/>
      <dgm:t>
        <a:bodyPr/>
        <a:lstStyle/>
        <a:p>
          <a:endParaRPr lang="en-US"/>
        </a:p>
      </dgm:t>
    </dgm:pt>
    <dgm:pt modelId="{0CC6A12A-9AFA-4D66-BC29-B4D20836105E}" type="pres">
      <dgm:prSet presAssocID="{FC8272AE-9AE1-4AAB-B363-B006C08F92C4}" presName="childText" presStyleLbl="bgAcc1" presStyleIdx="2" presStyleCnt="6" custScaleX="354584" custScaleY="54365" custLinFactY="-74395" custLinFactNeighborX="-3946" custLinFactNeighborY="-100000">
        <dgm:presLayoutVars>
          <dgm:bulletEnabled val="1"/>
        </dgm:presLayoutVars>
      </dgm:prSet>
      <dgm:spPr/>
      <dgm:t>
        <a:bodyPr/>
        <a:lstStyle/>
        <a:p>
          <a:endParaRPr lang="en-US"/>
        </a:p>
      </dgm:t>
    </dgm:pt>
    <dgm:pt modelId="{E4E6D546-2716-462D-B7A1-6B7ED06CC821}" type="pres">
      <dgm:prSet presAssocID="{579A95E9-FA60-42B4-ADE5-008D7CCA3529}" presName="Name13" presStyleLbl="parChTrans1D2" presStyleIdx="3" presStyleCnt="6"/>
      <dgm:spPr/>
      <dgm:t>
        <a:bodyPr/>
        <a:lstStyle/>
        <a:p>
          <a:endParaRPr lang="en-US"/>
        </a:p>
      </dgm:t>
    </dgm:pt>
    <dgm:pt modelId="{F1BA83F9-E9C4-4196-AC7D-5974C3DC4C34}" type="pres">
      <dgm:prSet presAssocID="{C0EA4869-A92A-433E-AD09-323525DCCB7E}" presName="childText" presStyleLbl="bgAcc1" presStyleIdx="3" presStyleCnt="6" custScaleX="358089" custScaleY="54491" custLinFactY="-74060" custLinFactNeighborX="-4111" custLinFactNeighborY="-100000">
        <dgm:presLayoutVars>
          <dgm:bulletEnabled val="1"/>
        </dgm:presLayoutVars>
      </dgm:prSet>
      <dgm:spPr/>
      <dgm:t>
        <a:bodyPr/>
        <a:lstStyle/>
        <a:p>
          <a:endParaRPr lang="en-US"/>
        </a:p>
      </dgm:t>
    </dgm:pt>
    <dgm:pt modelId="{71A22DCA-8593-4DB2-A5F8-10F62F396FAD}" type="pres">
      <dgm:prSet presAssocID="{5F2AA7E2-8D9A-413E-8B98-9479156309F3}" presName="Name13" presStyleLbl="parChTrans1D2" presStyleIdx="4" presStyleCnt="6"/>
      <dgm:spPr/>
      <dgm:t>
        <a:bodyPr/>
        <a:lstStyle/>
        <a:p>
          <a:endParaRPr lang="en-US"/>
        </a:p>
      </dgm:t>
    </dgm:pt>
    <dgm:pt modelId="{916C574F-B2C5-4352-B003-9F868CB5EDB0}" type="pres">
      <dgm:prSet presAssocID="{71E9ACC5-FDF6-4ED4-8DB0-EE9F9040EA06}" presName="childText" presStyleLbl="bgAcc1" presStyleIdx="4" presStyleCnt="6" custScaleX="354178" custScaleY="65312" custLinFactY="-76360" custLinFactNeighborX="-3575" custLinFactNeighborY="-100000">
        <dgm:presLayoutVars>
          <dgm:bulletEnabled val="1"/>
        </dgm:presLayoutVars>
      </dgm:prSet>
      <dgm:spPr/>
      <dgm:t>
        <a:bodyPr/>
        <a:lstStyle/>
        <a:p>
          <a:endParaRPr lang="en-US"/>
        </a:p>
      </dgm:t>
    </dgm:pt>
    <dgm:pt modelId="{5DC8C7E7-2DBF-4A61-9B87-4C77C3840A96}" type="pres">
      <dgm:prSet presAssocID="{EF1BA163-F729-49A6-9032-DCB31EF94D57}" presName="Name13" presStyleLbl="parChTrans1D2" presStyleIdx="5" presStyleCnt="6"/>
      <dgm:spPr/>
      <dgm:t>
        <a:bodyPr/>
        <a:lstStyle/>
        <a:p>
          <a:endParaRPr lang="en-US"/>
        </a:p>
      </dgm:t>
    </dgm:pt>
    <dgm:pt modelId="{47CED649-06AC-411C-8DED-07750BDFC166}" type="pres">
      <dgm:prSet presAssocID="{DB2BC477-3B6B-42A2-AA13-2567D3549800}" presName="childText" presStyleLbl="bgAcc1" presStyleIdx="5" presStyleCnt="6" custScaleX="355333" custScaleY="73297" custLinFactY="-72073" custLinFactNeighborX="-4695" custLinFactNeighborY="-100000">
        <dgm:presLayoutVars>
          <dgm:bulletEnabled val="1"/>
        </dgm:presLayoutVars>
      </dgm:prSet>
      <dgm:spPr/>
      <dgm:t>
        <a:bodyPr/>
        <a:lstStyle/>
        <a:p>
          <a:endParaRPr lang="en-US"/>
        </a:p>
      </dgm:t>
    </dgm:pt>
  </dgm:ptLst>
  <dgm:cxnLst>
    <dgm:cxn modelId="{666ABB3F-803D-4A1C-8D2A-D9BFFE6EEBC7}" srcId="{BD03635D-6F83-4972-974B-3590D794EE7E}" destId="{CB23CA1C-BD59-4032-BCC1-1A5AF7029045}" srcOrd="1" destOrd="0" parTransId="{94F3CA57-ECC7-4B33-8279-7EAE363E9307}" sibTransId="{80602550-B965-463C-A364-832B33783496}"/>
    <dgm:cxn modelId="{109C1778-8E49-44DF-AD55-6312081FB151}" type="presOf" srcId="{BD03635D-6F83-4972-974B-3590D794EE7E}" destId="{C0ECD7BA-15C5-4860-AD5A-17187C7E6E3A}" srcOrd="0" destOrd="0" presId="urn:microsoft.com/office/officeart/2005/8/layout/hierarchy3"/>
    <dgm:cxn modelId="{C01CD286-2FD9-49FA-B872-12EAF2B500A4}" type="presOf" srcId="{DB2BC477-3B6B-42A2-AA13-2567D3549800}" destId="{47CED649-06AC-411C-8DED-07750BDFC166}" srcOrd="0" destOrd="0" presId="urn:microsoft.com/office/officeart/2005/8/layout/hierarchy3"/>
    <dgm:cxn modelId="{7827C008-642C-4827-AE3B-C4E81B9B5647}" type="presOf" srcId="{5F2AA7E2-8D9A-413E-8B98-9479156309F3}" destId="{71A22DCA-8593-4DB2-A5F8-10F62F396FAD}" srcOrd="0" destOrd="0" presId="urn:microsoft.com/office/officeart/2005/8/layout/hierarchy3"/>
    <dgm:cxn modelId="{907D5E4A-0D96-4108-9169-BA1A8382292D}" type="presOf" srcId="{94F3CA57-ECC7-4B33-8279-7EAE363E9307}" destId="{103C9BE3-9638-4F77-9130-28AAB64EF98D}" srcOrd="0" destOrd="0" presId="urn:microsoft.com/office/officeart/2005/8/layout/hierarchy3"/>
    <dgm:cxn modelId="{B5CB0BA4-1BF1-4ED4-8A5B-9572D690424D}" srcId="{BD03635D-6F83-4972-974B-3590D794EE7E}" destId="{477719EB-F0AF-4965-AFBD-AC6C6AC61AAE}" srcOrd="0" destOrd="0" parTransId="{54AABCCC-B393-4BD5-AC49-F45BD220C9CD}" sibTransId="{9E266DEA-AECD-4912-99A2-600A40392157}"/>
    <dgm:cxn modelId="{2D9B4AAC-3FB8-478D-A12F-B62E695F7649}" type="presOf" srcId="{54AABCCC-B393-4BD5-AC49-F45BD220C9CD}" destId="{15BB7134-3B98-47FA-8BD2-9613A9D245A0}" srcOrd="0" destOrd="0" presId="urn:microsoft.com/office/officeart/2005/8/layout/hierarchy3"/>
    <dgm:cxn modelId="{E81D6AC2-C7CF-4CB3-99A7-C2F1F0937F7E}" type="presOf" srcId="{71E9ACC5-FDF6-4ED4-8DB0-EE9F9040EA06}" destId="{916C574F-B2C5-4352-B003-9F868CB5EDB0}" srcOrd="0" destOrd="0" presId="urn:microsoft.com/office/officeart/2005/8/layout/hierarchy3"/>
    <dgm:cxn modelId="{43CDBDF2-3DB4-4F9D-9C3F-3067B6EF1973}" type="presOf" srcId="{579A95E9-FA60-42B4-ADE5-008D7CCA3529}" destId="{E4E6D546-2716-462D-B7A1-6B7ED06CC821}" srcOrd="0" destOrd="0" presId="urn:microsoft.com/office/officeart/2005/8/layout/hierarchy3"/>
    <dgm:cxn modelId="{615BD03B-4AB3-40DE-A47C-0540BDFEED16}" srcId="{BD03635D-6F83-4972-974B-3590D794EE7E}" destId="{FC8272AE-9AE1-4AAB-B363-B006C08F92C4}" srcOrd="2" destOrd="0" parTransId="{4EC47597-2F68-490C-A789-8D12A528FE7B}" sibTransId="{4C19A1C4-2A3E-4D7F-A0FE-3948786C3F40}"/>
    <dgm:cxn modelId="{FCCF3D77-46F3-4E26-9697-88DC87B0B598}" type="presOf" srcId="{477719EB-F0AF-4965-AFBD-AC6C6AC61AAE}" destId="{C8B39AA1-1985-4A60-88A0-3D82DAD6CACC}" srcOrd="0" destOrd="0" presId="urn:microsoft.com/office/officeart/2005/8/layout/hierarchy3"/>
    <dgm:cxn modelId="{B5240590-9550-46BE-8E11-F8BDB83E2943}" type="presOf" srcId="{BD03635D-6F83-4972-974B-3590D794EE7E}" destId="{6DA4D56C-BFD8-46FD-8285-BF7290EE3D5C}" srcOrd="1" destOrd="0" presId="urn:microsoft.com/office/officeart/2005/8/layout/hierarchy3"/>
    <dgm:cxn modelId="{4EA1157B-BACC-4067-A948-ECD78E32F16D}" srcId="{BD03635D-6F83-4972-974B-3590D794EE7E}" destId="{DB2BC477-3B6B-42A2-AA13-2567D3549800}" srcOrd="5" destOrd="0" parTransId="{EF1BA163-F729-49A6-9032-DCB31EF94D57}" sibTransId="{C59E3E54-34ED-43DC-BE92-2FA4656C53F4}"/>
    <dgm:cxn modelId="{CEB5DBB2-642F-454B-B154-9275A3155196}" srcId="{BD03635D-6F83-4972-974B-3590D794EE7E}" destId="{71E9ACC5-FDF6-4ED4-8DB0-EE9F9040EA06}" srcOrd="4" destOrd="0" parTransId="{5F2AA7E2-8D9A-413E-8B98-9479156309F3}" sibTransId="{AB30ACC3-C633-48FC-A682-4675732858AF}"/>
    <dgm:cxn modelId="{DBE089DE-231A-45AA-9C8E-58B2087BEBDD}" type="presOf" srcId="{EF1BA163-F729-49A6-9032-DCB31EF94D57}" destId="{5DC8C7E7-2DBF-4A61-9B87-4C77C3840A96}" srcOrd="0" destOrd="0" presId="urn:microsoft.com/office/officeart/2005/8/layout/hierarchy3"/>
    <dgm:cxn modelId="{BA0A2417-BE2B-4002-AF3E-FB9CF382C53D}" type="presOf" srcId="{CB23CA1C-BD59-4032-BCC1-1A5AF7029045}" destId="{C4008EAC-17FF-45D4-80A5-AE981E5D2A13}" srcOrd="0" destOrd="0" presId="urn:microsoft.com/office/officeart/2005/8/layout/hierarchy3"/>
    <dgm:cxn modelId="{E3636F44-E2BF-4470-AE82-60813A2529BC}" type="presOf" srcId="{E952CC90-A1E9-431E-9E3B-51D052E58A9D}" destId="{C3AE5B64-9DB8-45D9-AB6E-B50CE43EDC84}" srcOrd="0" destOrd="0" presId="urn:microsoft.com/office/officeart/2005/8/layout/hierarchy3"/>
    <dgm:cxn modelId="{8C9A639F-4DE7-490F-83C1-7DE3EA553218}" type="presOf" srcId="{C0EA4869-A92A-433E-AD09-323525DCCB7E}" destId="{F1BA83F9-E9C4-4196-AC7D-5974C3DC4C34}" srcOrd="0" destOrd="0" presId="urn:microsoft.com/office/officeart/2005/8/layout/hierarchy3"/>
    <dgm:cxn modelId="{C7559B6B-5C66-4396-AA92-51033E058BDC}" type="presOf" srcId="{4EC47597-2F68-490C-A789-8D12A528FE7B}" destId="{04EF0BEC-6BD6-4B08-831E-14C55D332B51}" srcOrd="0" destOrd="0" presId="urn:microsoft.com/office/officeart/2005/8/layout/hierarchy3"/>
    <dgm:cxn modelId="{50990F65-E73F-431E-BB2A-7670D49C0C30}" srcId="{E952CC90-A1E9-431E-9E3B-51D052E58A9D}" destId="{BD03635D-6F83-4972-974B-3590D794EE7E}" srcOrd="0" destOrd="0" parTransId="{CF4B3BC3-29E8-487F-BF8D-A70070B41399}" sibTransId="{5B76B67A-2CDD-4E6A-ADA7-A953C502A4C9}"/>
    <dgm:cxn modelId="{9549F31A-E6D1-4BC5-A25C-25ED68F2194E}" type="presOf" srcId="{FC8272AE-9AE1-4AAB-B363-B006C08F92C4}" destId="{0CC6A12A-9AFA-4D66-BC29-B4D20836105E}" srcOrd="0" destOrd="0" presId="urn:microsoft.com/office/officeart/2005/8/layout/hierarchy3"/>
    <dgm:cxn modelId="{8F482EAF-5A22-4D40-A131-B76338ADB491}" srcId="{BD03635D-6F83-4972-974B-3590D794EE7E}" destId="{C0EA4869-A92A-433E-AD09-323525DCCB7E}" srcOrd="3" destOrd="0" parTransId="{579A95E9-FA60-42B4-ADE5-008D7CCA3529}" sibTransId="{8C5F8188-AB9F-46FA-9BB7-1929A0E4C521}"/>
    <dgm:cxn modelId="{BD390890-EFC7-4CE2-BA35-3C1DFED7FDD2}" type="presParOf" srcId="{C3AE5B64-9DB8-45D9-AB6E-B50CE43EDC84}" destId="{B8C2556F-0812-49B0-94A5-33F30772E46A}" srcOrd="0" destOrd="0" presId="urn:microsoft.com/office/officeart/2005/8/layout/hierarchy3"/>
    <dgm:cxn modelId="{3228CCD4-6980-4592-BD21-DDAA91B18151}" type="presParOf" srcId="{B8C2556F-0812-49B0-94A5-33F30772E46A}" destId="{48F25F12-4A4F-495E-94E7-9D9970773535}" srcOrd="0" destOrd="0" presId="urn:microsoft.com/office/officeart/2005/8/layout/hierarchy3"/>
    <dgm:cxn modelId="{CCC493D8-072D-4902-951B-196A15D6BB47}" type="presParOf" srcId="{48F25F12-4A4F-495E-94E7-9D9970773535}" destId="{C0ECD7BA-15C5-4860-AD5A-17187C7E6E3A}" srcOrd="0" destOrd="0" presId="urn:microsoft.com/office/officeart/2005/8/layout/hierarchy3"/>
    <dgm:cxn modelId="{F6CD0CA7-E065-4E45-8E9A-7BD4D6048831}" type="presParOf" srcId="{48F25F12-4A4F-495E-94E7-9D9970773535}" destId="{6DA4D56C-BFD8-46FD-8285-BF7290EE3D5C}" srcOrd="1" destOrd="0" presId="urn:microsoft.com/office/officeart/2005/8/layout/hierarchy3"/>
    <dgm:cxn modelId="{9E1689FB-756E-4F93-AE57-A93EEFDDD53E}" type="presParOf" srcId="{B8C2556F-0812-49B0-94A5-33F30772E46A}" destId="{8830DF1D-660D-437E-9170-C6069F37CDBE}" srcOrd="1" destOrd="0" presId="urn:microsoft.com/office/officeart/2005/8/layout/hierarchy3"/>
    <dgm:cxn modelId="{A0E447D4-4FAF-4FC4-B234-DA4606071EC7}" type="presParOf" srcId="{8830DF1D-660D-437E-9170-C6069F37CDBE}" destId="{15BB7134-3B98-47FA-8BD2-9613A9D245A0}" srcOrd="0" destOrd="0" presId="urn:microsoft.com/office/officeart/2005/8/layout/hierarchy3"/>
    <dgm:cxn modelId="{2928E1C6-5484-42DE-A0D6-04FB0D4A2A3A}" type="presParOf" srcId="{8830DF1D-660D-437E-9170-C6069F37CDBE}" destId="{C8B39AA1-1985-4A60-88A0-3D82DAD6CACC}" srcOrd="1" destOrd="0" presId="urn:microsoft.com/office/officeart/2005/8/layout/hierarchy3"/>
    <dgm:cxn modelId="{3B9AE5C4-52C1-4CC7-83FC-EDF0A7F1C72E}" type="presParOf" srcId="{8830DF1D-660D-437E-9170-C6069F37CDBE}" destId="{103C9BE3-9638-4F77-9130-28AAB64EF98D}" srcOrd="2" destOrd="0" presId="urn:microsoft.com/office/officeart/2005/8/layout/hierarchy3"/>
    <dgm:cxn modelId="{AFF6D6DC-6BB1-4D22-86A5-06B09A685306}" type="presParOf" srcId="{8830DF1D-660D-437E-9170-C6069F37CDBE}" destId="{C4008EAC-17FF-45D4-80A5-AE981E5D2A13}" srcOrd="3" destOrd="0" presId="urn:microsoft.com/office/officeart/2005/8/layout/hierarchy3"/>
    <dgm:cxn modelId="{A335F5D3-4374-4967-8A63-3CC4EAD40771}" type="presParOf" srcId="{8830DF1D-660D-437E-9170-C6069F37CDBE}" destId="{04EF0BEC-6BD6-4B08-831E-14C55D332B51}" srcOrd="4" destOrd="0" presId="urn:microsoft.com/office/officeart/2005/8/layout/hierarchy3"/>
    <dgm:cxn modelId="{255FEB7C-DD7A-4BB9-96C9-D7C7A658027B}" type="presParOf" srcId="{8830DF1D-660D-437E-9170-C6069F37CDBE}" destId="{0CC6A12A-9AFA-4D66-BC29-B4D20836105E}" srcOrd="5" destOrd="0" presId="urn:microsoft.com/office/officeart/2005/8/layout/hierarchy3"/>
    <dgm:cxn modelId="{0B0AA3DA-F84B-48B6-B31F-72DC76DF4836}" type="presParOf" srcId="{8830DF1D-660D-437E-9170-C6069F37CDBE}" destId="{E4E6D546-2716-462D-B7A1-6B7ED06CC821}" srcOrd="6" destOrd="0" presId="urn:microsoft.com/office/officeart/2005/8/layout/hierarchy3"/>
    <dgm:cxn modelId="{3CA5B9CA-68BF-4ED0-9A1A-343F0EF85E97}" type="presParOf" srcId="{8830DF1D-660D-437E-9170-C6069F37CDBE}" destId="{F1BA83F9-E9C4-4196-AC7D-5974C3DC4C34}" srcOrd="7" destOrd="0" presId="urn:microsoft.com/office/officeart/2005/8/layout/hierarchy3"/>
    <dgm:cxn modelId="{561BDA8A-83CC-4580-8AD2-7879DA79F8D3}" type="presParOf" srcId="{8830DF1D-660D-437E-9170-C6069F37CDBE}" destId="{71A22DCA-8593-4DB2-A5F8-10F62F396FAD}" srcOrd="8" destOrd="0" presId="urn:microsoft.com/office/officeart/2005/8/layout/hierarchy3"/>
    <dgm:cxn modelId="{584CD62E-C2B1-46CA-977A-306757A2E878}" type="presParOf" srcId="{8830DF1D-660D-437E-9170-C6069F37CDBE}" destId="{916C574F-B2C5-4352-B003-9F868CB5EDB0}" srcOrd="9" destOrd="0" presId="urn:microsoft.com/office/officeart/2005/8/layout/hierarchy3"/>
    <dgm:cxn modelId="{E0568A3A-B198-4AEA-9DAB-F8F660D5ED43}" type="presParOf" srcId="{8830DF1D-660D-437E-9170-C6069F37CDBE}" destId="{5DC8C7E7-2DBF-4A61-9B87-4C77C3840A96}" srcOrd="10" destOrd="0" presId="urn:microsoft.com/office/officeart/2005/8/layout/hierarchy3"/>
    <dgm:cxn modelId="{0215B454-A471-4571-8A23-DAFDC26E843B}" type="presParOf" srcId="{8830DF1D-660D-437E-9170-C6069F37CDBE}" destId="{47CED649-06AC-411C-8DED-07750BDFC166}"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D86FC-797F-47A7-974B-93D46D80DC9F}">
      <dsp:nvSpPr>
        <dsp:cNvPr id="0" name=""/>
        <dsp:cNvSpPr/>
      </dsp:nvSpPr>
      <dsp:spPr>
        <a:xfrm>
          <a:off x="3" y="616332"/>
          <a:ext cx="4509024" cy="570627"/>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t>Initial Enrollment &amp; 3 Year Updates</a:t>
          </a:r>
          <a:endParaRPr lang="en-US" sz="1800" b="1" kern="1200" dirty="0"/>
        </a:p>
      </dsp:txBody>
      <dsp:txXfrm>
        <a:off x="16716" y="633045"/>
        <a:ext cx="4475598" cy="537201"/>
      </dsp:txXfrm>
    </dsp:sp>
    <dsp:sp modelId="{1A2C83AA-D71F-4ED9-A7B4-4FAC651C0D53}">
      <dsp:nvSpPr>
        <dsp:cNvPr id="0" name=""/>
        <dsp:cNvSpPr/>
      </dsp:nvSpPr>
      <dsp:spPr>
        <a:xfrm>
          <a:off x="450906" y="1186960"/>
          <a:ext cx="468412" cy="557044"/>
        </a:xfrm>
        <a:custGeom>
          <a:avLst/>
          <a:gdLst/>
          <a:ahLst/>
          <a:cxnLst/>
          <a:rect l="0" t="0" r="0" b="0"/>
          <a:pathLst>
            <a:path>
              <a:moveTo>
                <a:pt x="0" y="0"/>
              </a:moveTo>
              <a:lnTo>
                <a:pt x="0" y="557044"/>
              </a:lnTo>
              <a:lnTo>
                <a:pt x="468412" y="5570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302EDC-A3EC-46E6-A736-66356D4940BD}">
      <dsp:nvSpPr>
        <dsp:cNvPr id="0" name=""/>
        <dsp:cNvSpPr/>
      </dsp:nvSpPr>
      <dsp:spPr>
        <a:xfrm>
          <a:off x="919318" y="1530732"/>
          <a:ext cx="5405281" cy="426545"/>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0" kern="1200" dirty="0" smtClean="0"/>
            <a:t>Providers must complete pages  4-8.</a:t>
          </a:r>
          <a:endParaRPr lang="en-US" sz="1200" b="0" kern="1200" dirty="0"/>
        </a:p>
      </dsp:txBody>
      <dsp:txXfrm>
        <a:off x="931811" y="1543225"/>
        <a:ext cx="5380295" cy="401559"/>
      </dsp:txXfrm>
    </dsp:sp>
    <dsp:sp modelId="{C8ABBB35-4BBB-4A75-B673-CFF61A9AF38C}">
      <dsp:nvSpPr>
        <dsp:cNvPr id="0" name=""/>
        <dsp:cNvSpPr/>
      </dsp:nvSpPr>
      <dsp:spPr>
        <a:xfrm>
          <a:off x="450906" y="1186960"/>
          <a:ext cx="455874" cy="1183731"/>
        </a:xfrm>
        <a:custGeom>
          <a:avLst/>
          <a:gdLst/>
          <a:ahLst/>
          <a:cxnLst/>
          <a:rect l="0" t="0" r="0" b="0"/>
          <a:pathLst>
            <a:path>
              <a:moveTo>
                <a:pt x="0" y="0"/>
              </a:moveTo>
              <a:lnTo>
                <a:pt x="0" y="1183731"/>
              </a:lnTo>
              <a:lnTo>
                <a:pt x="455874" y="11837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F45AD7-20F9-435B-8CA4-51E791E1F98A}">
      <dsp:nvSpPr>
        <dsp:cNvPr id="0" name=""/>
        <dsp:cNvSpPr/>
      </dsp:nvSpPr>
      <dsp:spPr>
        <a:xfrm>
          <a:off x="906780" y="2140335"/>
          <a:ext cx="5417819" cy="460713"/>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Reimbursement for pages 4-8 will be actual cost charged to family or $75, </a:t>
          </a:r>
        </a:p>
        <a:p>
          <a:pPr lvl="0" algn="ctr" defTabSz="533400">
            <a:lnSpc>
              <a:spcPct val="90000"/>
            </a:lnSpc>
            <a:spcBef>
              <a:spcPct val="0"/>
            </a:spcBef>
            <a:spcAft>
              <a:spcPct val="35000"/>
            </a:spcAft>
          </a:pPr>
          <a:r>
            <a:rPr lang="en-US" sz="1200" kern="1200" dirty="0" smtClean="0"/>
            <a:t>whichever is less</a:t>
          </a:r>
        </a:p>
      </dsp:txBody>
      <dsp:txXfrm>
        <a:off x="920274" y="2153829"/>
        <a:ext cx="5390831" cy="433725"/>
      </dsp:txXfrm>
    </dsp:sp>
    <dsp:sp modelId="{2EE92C5A-2E13-42FF-8A3F-B75A6D4A717C}">
      <dsp:nvSpPr>
        <dsp:cNvPr id="0" name=""/>
        <dsp:cNvSpPr/>
      </dsp:nvSpPr>
      <dsp:spPr>
        <a:xfrm>
          <a:off x="450906" y="1186960"/>
          <a:ext cx="484257" cy="1859713"/>
        </a:xfrm>
        <a:custGeom>
          <a:avLst/>
          <a:gdLst/>
          <a:ahLst/>
          <a:cxnLst/>
          <a:rect l="0" t="0" r="0" b="0"/>
          <a:pathLst>
            <a:path>
              <a:moveTo>
                <a:pt x="0" y="0"/>
              </a:moveTo>
              <a:lnTo>
                <a:pt x="0" y="1859713"/>
              </a:lnTo>
              <a:lnTo>
                <a:pt x="484257" y="18597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1D705E-8BBE-4371-A810-15E961CBCA93}">
      <dsp:nvSpPr>
        <dsp:cNvPr id="0" name=""/>
        <dsp:cNvSpPr/>
      </dsp:nvSpPr>
      <dsp:spPr>
        <a:xfrm>
          <a:off x="935163" y="2812667"/>
          <a:ext cx="5389436" cy="468013"/>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Total maximum reimbursement is actual cost up to a maximum of $200/package</a:t>
          </a:r>
          <a:endParaRPr lang="en-US" sz="1200" kern="1200" dirty="0"/>
        </a:p>
      </dsp:txBody>
      <dsp:txXfrm>
        <a:off x="948871" y="2826375"/>
        <a:ext cx="5362020" cy="440597"/>
      </dsp:txXfrm>
    </dsp:sp>
    <dsp:sp modelId="{2CAEB694-15FE-4286-A81E-0CF2B8DFA2CB}">
      <dsp:nvSpPr>
        <dsp:cNvPr id="0" name=""/>
        <dsp:cNvSpPr/>
      </dsp:nvSpPr>
      <dsp:spPr>
        <a:xfrm>
          <a:off x="450906" y="1186960"/>
          <a:ext cx="484257" cy="2508848"/>
        </a:xfrm>
        <a:custGeom>
          <a:avLst/>
          <a:gdLst/>
          <a:ahLst/>
          <a:cxnLst/>
          <a:rect l="0" t="0" r="0" b="0"/>
          <a:pathLst>
            <a:path>
              <a:moveTo>
                <a:pt x="0" y="0"/>
              </a:moveTo>
              <a:lnTo>
                <a:pt x="0" y="2508848"/>
              </a:lnTo>
              <a:lnTo>
                <a:pt x="484257" y="25088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BC95CD-6BE7-48BF-B239-5D0344E146E3}">
      <dsp:nvSpPr>
        <dsp:cNvPr id="0" name=""/>
        <dsp:cNvSpPr/>
      </dsp:nvSpPr>
      <dsp:spPr>
        <a:xfrm>
          <a:off x="935163" y="3498467"/>
          <a:ext cx="5389436" cy="394683"/>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Reimbursement excludes any other costs associated with visit (e.g. co-pay, cost share)</a:t>
          </a:r>
          <a:endParaRPr lang="en-US" sz="1200" kern="1200" dirty="0"/>
        </a:p>
      </dsp:txBody>
      <dsp:txXfrm>
        <a:off x="946723" y="3510027"/>
        <a:ext cx="5366316" cy="371563"/>
      </dsp:txXfrm>
    </dsp:sp>
    <dsp:sp modelId="{BB8D7B22-8D2D-48EB-A958-8437F03C7A8F}">
      <dsp:nvSpPr>
        <dsp:cNvPr id="0" name=""/>
        <dsp:cNvSpPr/>
      </dsp:nvSpPr>
      <dsp:spPr>
        <a:xfrm>
          <a:off x="450906" y="1186960"/>
          <a:ext cx="484257" cy="3169018"/>
        </a:xfrm>
        <a:custGeom>
          <a:avLst/>
          <a:gdLst/>
          <a:ahLst/>
          <a:cxnLst/>
          <a:rect l="0" t="0" r="0" b="0"/>
          <a:pathLst>
            <a:path>
              <a:moveTo>
                <a:pt x="0" y="0"/>
              </a:moveTo>
              <a:lnTo>
                <a:pt x="0" y="3169018"/>
              </a:lnTo>
              <a:lnTo>
                <a:pt x="484257" y="31690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1EE928-8F96-4B95-9DB2-F5392817D92C}">
      <dsp:nvSpPr>
        <dsp:cNvPr id="0" name=""/>
        <dsp:cNvSpPr/>
      </dsp:nvSpPr>
      <dsp:spPr>
        <a:xfrm>
          <a:off x="935163" y="4070490"/>
          <a:ext cx="5389436" cy="570976"/>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Receipt must include the following: physician’s name, date, and marked ‘PAID’ or showing a zero sum balance.  Receipt must detail form completion as a separate expense.</a:t>
          </a:r>
          <a:endParaRPr lang="en-US" sz="1200" kern="1200" dirty="0"/>
        </a:p>
      </dsp:txBody>
      <dsp:txXfrm>
        <a:off x="951886" y="4087213"/>
        <a:ext cx="5355990" cy="537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CD7BA-15C5-4860-AD5A-17187C7E6E3A}">
      <dsp:nvSpPr>
        <dsp:cNvPr id="0" name=""/>
        <dsp:cNvSpPr/>
      </dsp:nvSpPr>
      <dsp:spPr>
        <a:xfrm>
          <a:off x="0" y="0"/>
          <a:ext cx="5580739" cy="595947"/>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t>Updates Submitted Prior to 3 Year Requirement</a:t>
          </a:r>
          <a:endParaRPr lang="en-US" sz="1800" b="1" kern="1200" dirty="0"/>
        </a:p>
      </dsp:txBody>
      <dsp:txXfrm>
        <a:off x="17455" y="17455"/>
        <a:ext cx="5545829" cy="561037"/>
      </dsp:txXfrm>
    </dsp:sp>
    <dsp:sp modelId="{15BB7134-3B98-47FA-8BD2-9613A9D245A0}">
      <dsp:nvSpPr>
        <dsp:cNvPr id="0" name=""/>
        <dsp:cNvSpPr/>
      </dsp:nvSpPr>
      <dsp:spPr>
        <a:xfrm>
          <a:off x="558073" y="595947"/>
          <a:ext cx="496503" cy="530014"/>
        </a:xfrm>
        <a:custGeom>
          <a:avLst/>
          <a:gdLst/>
          <a:ahLst/>
          <a:cxnLst/>
          <a:rect l="0" t="0" r="0" b="0"/>
          <a:pathLst>
            <a:path>
              <a:moveTo>
                <a:pt x="0" y="0"/>
              </a:moveTo>
              <a:lnTo>
                <a:pt x="0" y="530014"/>
              </a:lnTo>
              <a:lnTo>
                <a:pt x="496503" y="5300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B39AA1-1985-4A60-88A0-3D82DAD6CACC}">
      <dsp:nvSpPr>
        <dsp:cNvPr id="0" name=""/>
        <dsp:cNvSpPr/>
      </dsp:nvSpPr>
      <dsp:spPr>
        <a:xfrm>
          <a:off x="1054577" y="867048"/>
          <a:ext cx="5009827" cy="517826"/>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b="0" kern="1200" dirty="0" smtClean="0"/>
            <a:t>Providers must complete pages  4-8.  </a:t>
          </a:r>
          <a:endParaRPr lang="en-US" sz="1200" b="0" kern="1200" dirty="0"/>
        </a:p>
      </dsp:txBody>
      <dsp:txXfrm>
        <a:off x="1069744" y="882215"/>
        <a:ext cx="4979493" cy="487492"/>
      </dsp:txXfrm>
    </dsp:sp>
    <dsp:sp modelId="{103C9BE3-9638-4F77-9130-28AAB64EF98D}">
      <dsp:nvSpPr>
        <dsp:cNvPr id="0" name=""/>
        <dsp:cNvSpPr/>
      </dsp:nvSpPr>
      <dsp:spPr>
        <a:xfrm>
          <a:off x="558073" y="595947"/>
          <a:ext cx="496503" cy="1211880"/>
        </a:xfrm>
        <a:custGeom>
          <a:avLst/>
          <a:gdLst/>
          <a:ahLst/>
          <a:cxnLst/>
          <a:rect l="0" t="0" r="0" b="0"/>
          <a:pathLst>
            <a:path>
              <a:moveTo>
                <a:pt x="0" y="0"/>
              </a:moveTo>
              <a:lnTo>
                <a:pt x="0" y="1211880"/>
              </a:lnTo>
              <a:lnTo>
                <a:pt x="496503" y="12118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008EAC-17FF-45D4-80A5-AE981E5D2A13}">
      <dsp:nvSpPr>
        <dsp:cNvPr id="0" name=""/>
        <dsp:cNvSpPr/>
      </dsp:nvSpPr>
      <dsp:spPr>
        <a:xfrm>
          <a:off x="1054577" y="1549350"/>
          <a:ext cx="5009827" cy="516954"/>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Reimbursement for pages 4-8 will be actual cost charged to family or $75, whichever is less.</a:t>
          </a:r>
          <a:endParaRPr lang="en-US" sz="1000" kern="1200" dirty="0"/>
        </a:p>
      </dsp:txBody>
      <dsp:txXfrm>
        <a:off x="1069718" y="1564491"/>
        <a:ext cx="4979545" cy="486672"/>
      </dsp:txXfrm>
    </dsp:sp>
    <dsp:sp modelId="{04EF0BEC-6BD6-4B08-831E-14C55D332B51}">
      <dsp:nvSpPr>
        <dsp:cNvPr id="0" name=""/>
        <dsp:cNvSpPr/>
      </dsp:nvSpPr>
      <dsp:spPr>
        <a:xfrm>
          <a:off x="558073" y="595947"/>
          <a:ext cx="505121" cy="1831461"/>
        </a:xfrm>
        <a:custGeom>
          <a:avLst/>
          <a:gdLst/>
          <a:ahLst/>
          <a:cxnLst/>
          <a:rect l="0" t="0" r="0" b="0"/>
          <a:pathLst>
            <a:path>
              <a:moveTo>
                <a:pt x="0" y="0"/>
              </a:moveTo>
              <a:lnTo>
                <a:pt x="0" y="1831461"/>
              </a:lnTo>
              <a:lnTo>
                <a:pt x="505121" y="18314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C6A12A-9AFA-4D66-BC29-B4D20836105E}">
      <dsp:nvSpPr>
        <dsp:cNvPr id="0" name=""/>
        <dsp:cNvSpPr/>
      </dsp:nvSpPr>
      <dsp:spPr>
        <a:xfrm>
          <a:off x="1063195" y="2187788"/>
          <a:ext cx="5001209" cy="479242"/>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Reimbursement excludes any other costs associated with visit (e.g. co-pay, cost share)</a:t>
          </a:r>
          <a:endParaRPr lang="en-US" sz="1200" kern="1200" dirty="0"/>
        </a:p>
      </dsp:txBody>
      <dsp:txXfrm>
        <a:off x="1077232" y="2201825"/>
        <a:ext cx="4973135" cy="451168"/>
      </dsp:txXfrm>
    </dsp:sp>
    <dsp:sp modelId="{E4E6D546-2716-462D-B7A1-6B7ED06CC821}">
      <dsp:nvSpPr>
        <dsp:cNvPr id="0" name=""/>
        <dsp:cNvSpPr/>
      </dsp:nvSpPr>
      <dsp:spPr>
        <a:xfrm>
          <a:off x="558073" y="595947"/>
          <a:ext cx="502793" cy="2534594"/>
        </a:xfrm>
        <a:custGeom>
          <a:avLst/>
          <a:gdLst/>
          <a:ahLst/>
          <a:cxnLst/>
          <a:rect l="0" t="0" r="0" b="0"/>
          <a:pathLst>
            <a:path>
              <a:moveTo>
                <a:pt x="0" y="0"/>
              </a:moveTo>
              <a:lnTo>
                <a:pt x="0" y="2534594"/>
              </a:lnTo>
              <a:lnTo>
                <a:pt x="502793" y="25345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BA83F9-E9C4-4196-AC7D-5974C3DC4C34}">
      <dsp:nvSpPr>
        <dsp:cNvPr id="0" name=""/>
        <dsp:cNvSpPr/>
      </dsp:nvSpPr>
      <dsp:spPr>
        <a:xfrm>
          <a:off x="1060867" y="2890365"/>
          <a:ext cx="5050645" cy="480353"/>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Total maximum reimbursement is actual cost up to a maximum of $200/package</a:t>
          </a:r>
          <a:endParaRPr lang="en-US" sz="1200" kern="1200" dirty="0"/>
        </a:p>
      </dsp:txBody>
      <dsp:txXfrm>
        <a:off x="1074936" y="2904434"/>
        <a:ext cx="5022507" cy="452215"/>
      </dsp:txXfrm>
    </dsp:sp>
    <dsp:sp modelId="{71A22DCA-8593-4DB2-A5F8-10F62F396FAD}">
      <dsp:nvSpPr>
        <dsp:cNvPr id="0" name=""/>
        <dsp:cNvSpPr/>
      </dsp:nvSpPr>
      <dsp:spPr>
        <a:xfrm>
          <a:off x="558073" y="595947"/>
          <a:ext cx="510353" cy="3262749"/>
        </a:xfrm>
        <a:custGeom>
          <a:avLst/>
          <a:gdLst/>
          <a:ahLst/>
          <a:cxnLst/>
          <a:rect l="0" t="0" r="0" b="0"/>
          <a:pathLst>
            <a:path>
              <a:moveTo>
                <a:pt x="0" y="0"/>
              </a:moveTo>
              <a:lnTo>
                <a:pt x="0" y="3262749"/>
              </a:lnTo>
              <a:lnTo>
                <a:pt x="510353" y="32627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6C574F-B2C5-4352-B003-9F868CB5EDB0}">
      <dsp:nvSpPr>
        <dsp:cNvPr id="0" name=""/>
        <dsp:cNvSpPr/>
      </dsp:nvSpPr>
      <dsp:spPr>
        <a:xfrm>
          <a:off x="1068427" y="3570825"/>
          <a:ext cx="4995482" cy="575743"/>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t>Receipt must include the following:  physician’s name, date and marked ‘PAID’ or showing a zero sum </a:t>
          </a:r>
          <a:r>
            <a:rPr lang="en-US" sz="1200" kern="1200" smtClean="0"/>
            <a:t>balance.  </a:t>
          </a:r>
          <a:r>
            <a:rPr lang="en-US" sz="1200" kern="1200" dirty="0" smtClean="0"/>
            <a:t>Receipt must detail form completion as a separate expense.</a:t>
          </a:r>
          <a:endParaRPr lang="en-US" sz="1200" kern="1200" dirty="0"/>
        </a:p>
      </dsp:txBody>
      <dsp:txXfrm>
        <a:off x="1085290" y="3587688"/>
        <a:ext cx="4961756" cy="542017"/>
      </dsp:txXfrm>
    </dsp:sp>
    <dsp:sp modelId="{5DC8C7E7-2DBF-4A61-9B87-4C77C3840A96}">
      <dsp:nvSpPr>
        <dsp:cNvPr id="0" name=""/>
        <dsp:cNvSpPr/>
      </dsp:nvSpPr>
      <dsp:spPr>
        <a:xfrm>
          <a:off x="558073" y="595947"/>
          <a:ext cx="494556" cy="4131860"/>
        </a:xfrm>
        <a:custGeom>
          <a:avLst/>
          <a:gdLst/>
          <a:ahLst/>
          <a:cxnLst/>
          <a:rect l="0" t="0" r="0" b="0"/>
          <a:pathLst>
            <a:path>
              <a:moveTo>
                <a:pt x="0" y="0"/>
              </a:moveTo>
              <a:lnTo>
                <a:pt x="0" y="4131860"/>
              </a:lnTo>
              <a:lnTo>
                <a:pt x="494556" y="41318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CED649-06AC-411C-8DED-07750BDFC166}">
      <dsp:nvSpPr>
        <dsp:cNvPr id="0" name=""/>
        <dsp:cNvSpPr/>
      </dsp:nvSpPr>
      <dsp:spPr>
        <a:xfrm>
          <a:off x="1052630" y="4404742"/>
          <a:ext cx="5011773" cy="646133"/>
        </a:xfrm>
        <a:prstGeom prst="roundRect">
          <a:avLst>
            <a:gd name="adj" fmla="val 10000"/>
          </a:avLst>
        </a:prstGeom>
        <a:solidFill>
          <a:srgbClr val="FFFF99">
            <a:alpha val="89804"/>
          </a:srgb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When update is submitted as a result of an EFMP Assignment Review recommendation for pending PCS orders, reimbursement is limited to one update within a 12-month period.</a:t>
          </a:r>
          <a:endParaRPr lang="en-US" sz="1000" kern="1200" dirty="0">
            <a:solidFill>
              <a:schemeClr val="tx1"/>
            </a:solidFill>
          </a:endParaRPr>
        </a:p>
      </dsp:txBody>
      <dsp:txXfrm>
        <a:off x="1071555" y="4423667"/>
        <a:ext cx="4973923" cy="6082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CA706-30C6-4BBC-A936-4754CBCB10AD}" type="datetimeFigureOut">
              <a:rPr lang="en-US" smtClean="0"/>
              <a:t>9/24/2020</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BE8F09-7256-4751-B1E6-405AC11ABF24}" type="slidenum">
              <a:rPr lang="en-US" smtClean="0"/>
              <a:t>‹#›</a:t>
            </a:fld>
            <a:endParaRPr lang="en-US"/>
          </a:p>
        </p:txBody>
      </p:sp>
    </p:spTree>
    <p:extLst>
      <p:ext uri="{BB962C8B-B14F-4D97-AF65-F5344CB8AC3E}">
        <p14:creationId xmlns:p14="http://schemas.microsoft.com/office/powerpoint/2010/main" val="1374876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2150B2-417A-4147-97F2-E54E8A07DFA4}" type="datetime1">
              <a:rPr lang="en-US" smtClean="0"/>
              <a:t>9/24/2020</a:t>
            </a:fld>
            <a:endParaRPr lang="en-US"/>
          </a:p>
        </p:txBody>
      </p:sp>
      <p:sp>
        <p:nvSpPr>
          <p:cNvPr id="5" name="Footer Placeholder 4"/>
          <p:cNvSpPr>
            <a:spLocks noGrp="1"/>
          </p:cNvSpPr>
          <p:nvPr>
            <p:ph type="ftr" sz="quarter" idx="11"/>
          </p:nvPr>
        </p:nvSpPr>
        <p:spPr/>
        <p:txBody>
          <a:bodyPr/>
          <a:lstStyle/>
          <a:p>
            <a:r>
              <a:rPr lang="en-US" smtClean="0"/>
              <a:t>5 Jan 2015</a:t>
            </a:r>
            <a:endParaRPr lang="en-US"/>
          </a:p>
        </p:txBody>
      </p:sp>
      <p:sp>
        <p:nvSpPr>
          <p:cNvPr id="6" name="Slide Number Placeholder 5"/>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1563980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48C943-0BC4-4BA2-BE8A-5DC8DE7E4BCB}" type="datetime1">
              <a:rPr lang="en-US" smtClean="0"/>
              <a:t>9/24/2020</a:t>
            </a:fld>
            <a:endParaRPr lang="en-US"/>
          </a:p>
        </p:txBody>
      </p:sp>
      <p:sp>
        <p:nvSpPr>
          <p:cNvPr id="5" name="Footer Placeholder 4"/>
          <p:cNvSpPr>
            <a:spLocks noGrp="1"/>
          </p:cNvSpPr>
          <p:nvPr>
            <p:ph type="ftr" sz="quarter" idx="11"/>
          </p:nvPr>
        </p:nvSpPr>
        <p:spPr/>
        <p:txBody>
          <a:bodyPr/>
          <a:lstStyle/>
          <a:p>
            <a:r>
              <a:rPr lang="en-US" smtClean="0"/>
              <a:t>5 Jan 2015</a:t>
            </a:r>
            <a:endParaRPr lang="en-US"/>
          </a:p>
        </p:txBody>
      </p:sp>
      <p:sp>
        <p:nvSpPr>
          <p:cNvPr id="6" name="Slide Number Placeholder 5"/>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409713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FDAC6-E004-4CA9-8BC0-AAE1766D3B36}" type="datetime1">
              <a:rPr lang="en-US" smtClean="0"/>
              <a:t>9/24/2020</a:t>
            </a:fld>
            <a:endParaRPr lang="en-US"/>
          </a:p>
        </p:txBody>
      </p:sp>
      <p:sp>
        <p:nvSpPr>
          <p:cNvPr id="5" name="Footer Placeholder 4"/>
          <p:cNvSpPr>
            <a:spLocks noGrp="1"/>
          </p:cNvSpPr>
          <p:nvPr>
            <p:ph type="ftr" sz="quarter" idx="11"/>
          </p:nvPr>
        </p:nvSpPr>
        <p:spPr/>
        <p:txBody>
          <a:bodyPr/>
          <a:lstStyle/>
          <a:p>
            <a:r>
              <a:rPr lang="en-US" smtClean="0"/>
              <a:t>5 Jan 2015</a:t>
            </a:r>
            <a:endParaRPr lang="en-US"/>
          </a:p>
        </p:txBody>
      </p:sp>
      <p:sp>
        <p:nvSpPr>
          <p:cNvPr id="6" name="Slide Number Placeholder 5"/>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89888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ABB905-09BA-4FFC-A832-E7015A273B97}" type="datetime1">
              <a:rPr lang="en-US" smtClean="0"/>
              <a:t>9/24/2020</a:t>
            </a:fld>
            <a:endParaRPr lang="en-US"/>
          </a:p>
        </p:txBody>
      </p:sp>
      <p:sp>
        <p:nvSpPr>
          <p:cNvPr id="5" name="Footer Placeholder 4"/>
          <p:cNvSpPr>
            <a:spLocks noGrp="1"/>
          </p:cNvSpPr>
          <p:nvPr>
            <p:ph type="ftr" sz="quarter" idx="11"/>
          </p:nvPr>
        </p:nvSpPr>
        <p:spPr/>
        <p:txBody>
          <a:bodyPr/>
          <a:lstStyle/>
          <a:p>
            <a:r>
              <a:rPr lang="en-US" smtClean="0"/>
              <a:t>5 Jan 2015</a:t>
            </a:r>
            <a:endParaRPr lang="en-US"/>
          </a:p>
        </p:txBody>
      </p:sp>
      <p:sp>
        <p:nvSpPr>
          <p:cNvPr id="6" name="Slide Number Placeholder 5"/>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3001911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8FC302-C9D1-4697-ABD3-F766C8334DC3}" type="datetime1">
              <a:rPr lang="en-US" smtClean="0"/>
              <a:t>9/24/2020</a:t>
            </a:fld>
            <a:endParaRPr lang="en-US"/>
          </a:p>
        </p:txBody>
      </p:sp>
      <p:sp>
        <p:nvSpPr>
          <p:cNvPr id="5" name="Footer Placeholder 4"/>
          <p:cNvSpPr>
            <a:spLocks noGrp="1"/>
          </p:cNvSpPr>
          <p:nvPr>
            <p:ph type="ftr" sz="quarter" idx="11"/>
          </p:nvPr>
        </p:nvSpPr>
        <p:spPr/>
        <p:txBody>
          <a:bodyPr/>
          <a:lstStyle/>
          <a:p>
            <a:r>
              <a:rPr lang="en-US" smtClean="0"/>
              <a:t>5 Jan 2015</a:t>
            </a:r>
            <a:endParaRPr lang="en-US"/>
          </a:p>
        </p:txBody>
      </p:sp>
      <p:sp>
        <p:nvSpPr>
          <p:cNvPr id="6" name="Slide Number Placeholder 5"/>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769820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931A05-F3AF-4073-86EF-DCB739C3CA3B}" type="datetime1">
              <a:rPr lang="en-US" smtClean="0"/>
              <a:t>9/24/2020</a:t>
            </a:fld>
            <a:endParaRPr lang="en-US"/>
          </a:p>
        </p:txBody>
      </p:sp>
      <p:sp>
        <p:nvSpPr>
          <p:cNvPr id="6" name="Footer Placeholder 5"/>
          <p:cNvSpPr>
            <a:spLocks noGrp="1"/>
          </p:cNvSpPr>
          <p:nvPr>
            <p:ph type="ftr" sz="quarter" idx="11"/>
          </p:nvPr>
        </p:nvSpPr>
        <p:spPr/>
        <p:txBody>
          <a:bodyPr/>
          <a:lstStyle/>
          <a:p>
            <a:r>
              <a:rPr lang="en-US" smtClean="0"/>
              <a:t>5 Jan 2015</a:t>
            </a:r>
            <a:endParaRPr lang="en-US"/>
          </a:p>
        </p:txBody>
      </p:sp>
      <p:sp>
        <p:nvSpPr>
          <p:cNvPr id="7" name="Slide Number Placeholder 6"/>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98293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4AF6AC-6AEF-4CF7-A2DD-933486BCBA32}" type="datetime1">
              <a:rPr lang="en-US" smtClean="0"/>
              <a:t>9/24/2020</a:t>
            </a:fld>
            <a:endParaRPr lang="en-US"/>
          </a:p>
        </p:txBody>
      </p:sp>
      <p:sp>
        <p:nvSpPr>
          <p:cNvPr id="8" name="Footer Placeholder 7"/>
          <p:cNvSpPr>
            <a:spLocks noGrp="1"/>
          </p:cNvSpPr>
          <p:nvPr>
            <p:ph type="ftr" sz="quarter" idx="11"/>
          </p:nvPr>
        </p:nvSpPr>
        <p:spPr/>
        <p:txBody>
          <a:bodyPr/>
          <a:lstStyle/>
          <a:p>
            <a:r>
              <a:rPr lang="en-US" smtClean="0"/>
              <a:t>5 Jan 2015</a:t>
            </a:r>
            <a:endParaRPr lang="en-US"/>
          </a:p>
        </p:txBody>
      </p:sp>
      <p:sp>
        <p:nvSpPr>
          <p:cNvPr id="9" name="Slide Number Placeholder 8"/>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73467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50FF04-058F-4E80-AD1E-DC1496980939}" type="datetime1">
              <a:rPr lang="en-US" smtClean="0"/>
              <a:t>9/24/2020</a:t>
            </a:fld>
            <a:endParaRPr lang="en-US"/>
          </a:p>
        </p:txBody>
      </p:sp>
      <p:sp>
        <p:nvSpPr>
          <p:cNvPr id="4" name="Footer Placeholder 3"/>
          <p:cNvSpPr>
            <a:spLocks noGrp="1"/>
          </p:cNvSpPr>
          <p:nvPr>
            <p:ph type="ftr" sz="quarter" idx="11"/>
          </p:nvPr>
        </p:nvSpPr>
        <p:spPr/>
        <p:txBody>
          <a:bodyPr/>
          <a:lstStyle/>
          <a:p>
            <a:r>
              <a:rPr lang="en-US" smtClean="0"/>
              <a:t>5 Jan 2015</a:t>
            </a:r>
            <a:endParaRPr lang="en-US"/>
          </a:p>
        </p:txBody>
      </p:sp>
      <p:sp>
        <p:nvSpPr>
          <p:cNvPr id="5" name="Slide Number Placeholder 4"/>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4321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3ED63-EF31-4C68-BFBF-63F7427D7654}" type="datetime1">
              <a:rPr lang="en-US" smtClean="0"/>
              <a:t>9/24/2020</a:t>
            </a:fld>
            <a:endParaRPr lang="en-US"/>
          </a:p>
        </p:txBody>
      </p:sp>
      <p:sp>
        <p:nvSpPr>
          <p:cNvPr id="3" name="Footer Placeholder 2"/>
          <p:cNvSpPr>
            <a:spLocks noGrp="1"/>
          </p:cNvSpPr>
          <p:nvPr>
            <p:ph type="ftr" sz="quarter" idx="11"/>
          </p:nvPr>
        </p:nvSpPr>
        <p:spPr/>
        <p:txBody>
          <a:bodyPr/>
          <a:lstStyle/>
          <a:p>
            <a:r>
              <a:rPr lang="en-US" smtClean="0"/>
              <a:t>5 Jan 2015</a:t>
            </a:r>
            <a:endParaRPr lang="en-US"/>
          </a:p>
        </p:txBody>
      </p:sp>
      <p:sp>
        <p:nvSpPr>
          <p:cNvPr id="4" name="Slide Number Placeholder 3"/>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340456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3FE6C-AAF2-48D2-B4DD-C8BA3E70CAE5}" type="datetime1">
              <a:rPr lang="en-US" smtClean="0"/>
              <a:t>9/24/2020</a:t>
            </a:fld>
            <a:endParaRPr lang="en-US"/>
          </a:p>
        </p:txBody>
      </p:sp>
      <p:sp>
        <p:nvSpPr>
          <p:cNvPr id="6" name="Footer Placeholder 5"/>
          <p:cNvSpPr>
            <a:spLocks noGrp="1"/>
          </p:cNvSpPr>
          <p:nvPr>
            <p:ph type="ftr" sz="quarter" idx="11"/>
          </p:nvPr>
        </p:nvSpPr>
        <p:spPr/>
        <p:txBody>
          <a:bodyPr/>
          <a:lstStyle/>
          <a:p>
            <a:r>
              <a:rPr lang="en-US" smtClean="0"/>
              <a:t>5 Jan 2015</a:t>
            </a:r>
            <a:endParaRPr lang="en-US"/>
          </a:p>
        </p:txBody>
      </p:sp>
      <p:sp>
        <p:nvSpPr>
          <p:cNvPr id="7" name="Slide Number Placeholder 6"/>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220954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0A542-F88F-42E3-9FB0-39169FB56A50}" type="datetime1">
              <a:rPr lang="en-US" smtClean="0"/>
              <a:t>9/24/2020</a:t>
            </a:fld>
            <a:endParaRPr lang="en-US"/>
          </a:p>
        </p:txBody>
      </p:sp>
      <p:sp>
        <p:nvSpPr>
          <p:cNvPr id="6" name="Footer Placeholder 5"/>
          <p:cNvSpPr>
            <a:spLocks noGrp="1"/>
          </p:cNvSpPr>
          <p:nvPr>
            <p:ph type="ftr" sz="quarter" idx="11"/>
          </p:nvPr>
        </p:nvSpPr>
        <p:spPr/>
        <p:txBody>
          <a:bodyPr/>
          <a:lstStyle/>
          <a:p>
            <a:r>
              <a:rPr lang="en-US" smtClean="0"/>
              <a:t>5 Jan 2015</a:t>
            </a:r>
            <a:endParaRPr lang="en-US"/>
          </a:p>
        </p:txBody>
      </p:sp>
      <p:sp>
        <p:nvSpPr>
          <p:cNvPr id="7" name="Slide Number Placeholder 6"/>
          <p:cNvSpPr>
            <a:spLocks noGrp="1"/>
          </p:cNvSpPr>
          <p:nvPr>
            <p:ph type="sldNum" sz="quarter" idx="12"/>
          </p:nvPr>
        </p:nvSpPr>
        <p:spPr/>
        <p:txBody>
          <a:bodyPr/>
          <a:lstStyle/>
          <a:p>
            <a:fld id="{3CBA56BF-34B9-40DA-9874-7F93D6135B14}" type="slidenum">
              <a:rPr lang="en-US" smtClean="0"/>
              <a:t>‹#›</a:t>
            </a:fld>
            <a:endParaRPr lang="en-US"/>
          </a:p>
        </p:txBody>
      </p:sp>
    </p:spTree>
    <p:extLst>
      <p:ext uri="{BB962C8B-B14F-4D97-AF65-F5344CB8AC3E}">
        <p14:creationId xmlns:p14="http://schemas.microsoft.com/office/powerpoint/2010/main" val="411898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414B0C8-2DAA-4D3C-8ECB-3A3A87550B70}" type="datetime1">
              <a:rPr lang="en-US" smtClean="0"/>
              <a:t>9/24/2020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5 Jan 2015</a:t>
            </a: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CBA56BF-34B9-40DA-9874-7F93D6135B14}" type="slidenum">
              <a:rPr lang="en-US" smtClean="0"/>
              <a:t>‹#›</a:t>
            </a:fld>
            <a:endParaRPr lang="en-US"/>
          </a:p>
        </p:txBody>
      </p:sp>
    </p:spTree>
    <p:extLst>
      <p:ext uri="{BB962C8B-B14F-4D97-AF65-F5344CB8AC3E}">
        <p14:creationId xmlns:p14="http://schemas.microsoft.com/office/powerpoint/2010/main" val="4261405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65246903"/>
              </p:ext>
            </p:extLst>
          </p:nvPr>
        </p:nvGraphicFramePr>
        <p:xfrm>
          <a:off x="228600" y="304800"/>
          <a:ext cx="6324600" cy="822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endParaRPr lang="en-US" dirty="0"/>
          </a:p>
        </p:txBody>
      </p:sp>
      <p:sp>
        <p:nvSpPr>
          <p:cNvPr id="4" name="Rectangle 3"/>
          <p:cNvSpPr/>
          <p:nvPr/>
        </p:nvSpPr>
        <p:spPr>
          <a:xfrm>
            <a:off x="392875" y="5867400"/>
            <a:ext cx="6172200"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t>Reimbursement occurs locally and does not require HQMC approval.  Installations will use Standard Form 1164.</a:t>
            </a:r>
          </a:p>
        </p:txBody>
      </p:sp>
      <p:sp>
        <p:nvSpPr>
          <p:cNvPr id="3" name="Date Placeholder 2"/>
          <p:cNvSpPr>
            <a:spLocks noGrp="1"/>
          </p:cNvSpPr>
          <p:nvPr>
            <p:ph type="dt" sz="half" idx="10"/>
          </p:nvPr>
        </p:nvSpPr>
        <p:spPr/>
        <p:txBody>
          <a:bodyPr/>
          <a:lstStyle/>
          <a:p>
            <a:fld id="{FB254EDC-0AE7-40AC-A2AE-D85095248F48}" type="datetime1">
              <a:rPr lang="en-US" smtClean="0"/>
              <a:t>9/24/2020</a:t>
            </a:fld>
            <a:endParaRPr lang="en-US"/>
          </a:p>
        </p:txBody>
      </p:sp>
    </p:spTree>
    <p:extLst>
      <p:ext uri="{BB962C8B-B14F-4D97-AF65-F5344CB8AC3E}">
        <p14:creationId xmlns:p14="http://schemas.microsoft.com/office/powerpoint/2010/main" val="236941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graphicFrame>
        <p:nvGraphicFramePr>
          <p:cNvPr id="3" name="Diagram 2"/>
          <p:cNvGraphicFramePr/>
          <p:nvPr>
            <p:extLst>
              <p:ext uri="{D42A27DB-BD31-4B8C-83A1-F6EECF244321}">
                <p14:modId xmlns:p14="http://schemas.microsoft.com/office/powerpoint/2010/main" val="1036043320"/>
              </p:ext>
            </p:extLst>
          </p:nvPr>
        </p:nvGraphicFramePr>
        <p:xfrm>
          <a:off x="381000" y="457200"/>
          <a:ext cx="6172200" cy="800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457200" y="6103917"/>
            <a:ext cx="6019800" cy="12192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t>HQMC EFMP approval is required prior to local reimbursement. Following review of updated documents, authorization letter will be provided to installation EFMP establishing authorization for reimbursement and amount.  Installations will use Standard Form 1164.</a:t>
            </a:r>
          </a:p>
        </p:txBody>
      </p:sp>
      <p:sp>
        <p:nvSpPr>
          <p:cNvPr id="5" name="Date Placeholder 4"/>
          <p:cNvSpPr>
            <a:spLocks noGrp="1"/>
          </p:cNvSpPr>
          <p:nvPr>
            <p:ph type="dt" sz="half" idx="10"/>
          </p:nvPr>
        </p:nvSpPr>
        <p:spPr/>
        <p:txBody>
          <a:bodyPr/>
          <a:lstStyle/>
          <a:p>
            <a:fld id="{DC1D34AB-2202-4D35-9D26-EF6DDD552F51}" type="datetime1">
              <a:rPr lang="en-US" smtClean="0"/>
              <a:t>9/24/2020</a:t>
            </a:fld>
            <a:endParaRPr lang="en-US"/>
          </a:p>
        </p:txBody>
      </p:sp>
    </p:spTree>
    <p:extLst>
      <p:ext uri="{BB962C8B-B14F-4D97-AF65-F5344CB8AC3E}">
        <p14:creationId xmlns:p14="http://schemas.microsoft.com/office/powerpoint/2010/main" val="1795902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5E72B233108249816D3A495337F6B3" ma:contentTypeVersion="3" ma:contentTypeDescription="Create a new document." ma:contentTypeScope="" ma:versionID="29eb7f1134d8a25ab08ac359ce0e5903">
  <xsd:schema xmlns:xsd="http://www.w3.org/2001/XMLSchema" xmlns:xs="http://www.w3.org/2001/XMLSchema" xmlns:p="http://schemas.microsoft.com/office/2006/metadata/properties" xmlns:ns2="bf87e852-2a8d-40c5-85cc-cc0127d5a5d8" targetNamespace="http://schemas.microsoft.com/office/2006/metadata/properties" ma:root="true" ma:fieldsID="debf2482b5449a3b55700cc8b7f8e25d" ns2:_="">
    <xsd:import namespace="bf87e852-2a8d-40c5-85cc-cc0127d5a5d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87e852-2a8d-40c5-85cc-cc0127d5a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bf87e852-2a8d-40c5-85cc-cc0127d5a5d8">MFDIV-334-377</_dlc_DocId>
    <_dlc_DocIdUrl xmlns="bf87e852-2a8d-40c5-85cc-cc0127d5a5d8">
      <Url>https://hqmcportal.hqi.usmc.mil/sites/family/mfy/mfy1/_layouts/15/DocIdRedir.aspx?ID=MFDIV-334-377</Url>
      <Description>MFDIV-334-377</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F930E27-0712-43C9-B5AE-EB8DA84A81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87e852-2a8d-40c5-85cc-cc0127d5a5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701CBF-4A64-4084-B544-C7DB231ED934}">
  <ds:schemaRefs>
    <ds:schemaRef ds:uri="http://purl.org/dc/terms/"/>
    <ds:schemaRef ds:uri="http://schemas.openxmlformats.org/package/2006/metadata/core-properties"/>
    <ds:schemaRef ds:uri="bf87e852-2a8d-40c5-85cc-cc0127d5a5d8"/>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390DBB0-E4F6-47D4-A54C-BFCDDA3A9A0F}">
  <ds:schemaRefs>
    <ds:schemaRef ds:uri="http://schemas.microsoft.com/sharepoint/v3/contenttype/forms"/>
  </ds:schemaRefs>
</ds:datastoreItem>
</file>

<file path=customXml/itemProps4.xml><?xml version="1.0" encoding="utf-8"?>
<ds:datastoreItem xmlns:ds="http://schemas.openxmlformats.org/officeDocument/2006/customXml" ds:itemID="{E95FB01D-1D08-4243-9346-C09B28E46A9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1810</TotalTime>
  <Words>271</Words>
  <Application>Microsoft Office PowerPoint</Application>
  <PresentationFormat>On-screen Show (4:3)</PresentationFormat>
  <Paragraphs>18</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CIV Jennifer</dc:creator>
  <cp:lastModifiedBy>Irvine NAF Jodi A</cp:lastModifiedBy>
  <cp:revision>36</cp:revision>
  <cp:lastPrinted>2015-01-05T14:21:34Z</cp:lastPrinted>
  <dcterms:created xsi:type="dcterms:W3CDTF">2014-11-25T14:19:20Z</dcterms:created>
  <dcterms:modified xsi:type="dcterms:W3CDTF">2020-09-24T21:35:53Z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0x010100095E72B233108249816D3A495337F6B3</vt:lpwstr>
  </property>
  <property fmtid="{D5CDD505-2E9C-101B-9397-08002B2CF9AE}" pid="3" name="_dlc_DocIdItemGuid">
    <vt:lpwstr>42a0fb84-c52c-4421-9975-9c32e213dfad</vt:lpwstr>
  </property>
</Properties>
</file>