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7" r:id="rId5"/>
    <p:sldMasterId id="2147483779" r:id="rId6"/>
  </p:sldMasterIdLst>
  <p:notesMasterIdLst>
    <p:notesMasterId r:id="rId16"/>
  </p:notesMasterIdLst>
  <p:sldIdLst>
    <p:sldId id="256" r:id="rId7"/>
    <p:sldId id="277" r:id="rId8"/>
    <p:sldId id="290" r:id="rId9"/>
    <p:sldId id="287" r:id="rId10"/>
    <p:sldId id="283" r:id="rId11"/>
    <p:sldId id="284" r:id="rId12"/>
    <p:sldId id="292" r:id="rId13"/>
    <p:sldId id="282" r:id="rId14"/>
    <p:sldId id="285" r:id="rId15"/>
  </p:sldIdLst>
  <p:sldSz cx="9144000" cy="6858000" type="screen4x3"/>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Silkman, Dan" initials="DS" lastIdx="21" clrIdx="6">
    <p:extLst>
      <p:ext uri="{19B8F6BF-5375-455C-9EA6-DF929625EA0E}">
        <p15:presenceInfo xmlns:p15="http://schemas.microsoft.com/office/powerpoint/2012/main" userId="Silkman, Dan" providerId="None"/>
      </p:ext>
    </p:extLst>
  </p:cmAuthor>
  <p:cmAuthor id="1" name="Smith, Sydney" initials="SS" lastIdx="2" clrIdx="0">
    <p:extLst>
      <p:ext uri="{19B8F6BF-5375-455C-9EA6-DF929625EA0E}">
        <p15:presenceInfo xmlns:p15="http://schemas.microsoft.com/office/powerpoint/2012/main" userId="Smith, Sydney" providerId="None"/>
      </p:ext>
    </p:extLst>
  </p:cmAuthor>
  <p:cmAuthor id="8" name="Cianci, Carly" initials="CC" lastIdx="7" clrIdx="7">
    <p:extLst>
      <p:ext uri="{19B8F6BF-5375-455C-9EA6-DF929625EA0E}">
        <p15:presenceInfo xmlns:p15="http://schemas.microsoft.com/office/powerpoint/2012/main" userId="Cianci, Carly" providerId="None"/>
      </p:ext>
    </p:extLst>
  </p:cmAuthor>
  <p:cmAuthor id="2" name="Youra, Ryan" initials="RY" lastIdx="14" clrIdx="1">
    <p:extLst>
      <p:ext uri="{19B8F6BF-5375-455C-9EA6-DF929625EA0E}">
        <p15:presenceInfo xmlns:p15="http://schemas.microsoft.com/office/powerpoint/2012/main" userId="Youra, Ryan" providerId="None"/>
      </p:ext>
    </p:extLst>
  </p:cmAuthor>
  <p:cmAuthor id="9" name="Tracy Zimmerman" initials="TZ" lastIdx="5" clrIdx="8">
    <p:extLst>
      <p:ext uri="{19B8F6BF-5375-455C-9EA6-DF929625EA0E}">
        <p15:presenceInfo xmlns:p15="http://schemas.microsoft.com/office/powerpoint/2012/main" userId="Tracy Zimmerman" providerId="None"/>
      </p:ext>
    </p:extLst>
  </p:cmAuthor>
  <p:cmAuthor id="3" name="Ferguson, Julie" initials="JF" lastIdx="2" clrIdx="2">
    <p:extLst>
      <p:ext uri="{19B8F6BF-5375-455C-9EA6-DF929625EA0E}">
        <p15:presenceInfo xmlns:p15="http://schemas.microsoft.com/office/powerpoint/2012/main" userId="Ferguson, Julie" providerId="None"/>
      </p:ext>
    </p:extLst>
  </p:cmAuthor>
  <p:cmAuthor id="4" name="Muzinic, Mike" initials="MM" lastIdx="9" clrIdx="3">
    <p:extLst>
      <p:ext uri="{19B8F6BF-5375-455C-9EA6-DF929625EA0E}">
        <p15:presenceInfo xmlns:p15="http://schemas.microsoft.com/office/powerpoint/2012/main" userId="Muzinic, Mike" providerId="None"/>
      </p:ext>
    </p:extLst>
  </p:cmAuthor>
  <p:cmAuthor id="5" name="Gunn, Neil" initials="NG" lastIdx="25" clrIdx="4">
    <p:extLst>
      <p:ext uri="{19B8F6BF-5375-455C-9EA6-DF929625EA0E}">
        <p15:presenceInfo xmlns:p15="http://schemas.microsoft.com/office/powerpoint/2012/main" userId="Gunn, Neil" providerId="None"/>
      </p:ext>
    </p:extLst>
  </p:cmAuthor>
  <p:cmAuthor id="6" name="Rowan, Josh" initials="JR" lastIdx="43" clrIdx="5">
    <p:extLst>
      <p:ext uri="{19B8F6BF-5375-455C-9EA6-DF929625EA0E}">
        <p15:presenceInfo xmlns:p15="http://schemas.microsoft.com/office/powerpoint/2012/main" userId="Rowan, Jos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7ECFE2"/>
    <a:srgbClr val="CC101F"/>
    <a:srgbClr val="1C0D54"/>
    <a:srgbClr val="7B8735"/>
    <a:srgbClr val="FFFFFF"/>
    <a:srgbClr val="8F78B0"/>
    <a:srgbClr val="002776"/>
    <a:srgbClr val="81BC00"/>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3369" autoAdjust="0"/>
  </p:normalViewPr>
  <p:slideViewPr>
    <p:cSldViewPr>
      <p:cViewPr varScale="1">
        <p:scale>
          <a:sx n="42" d="100"/>
          <a:sy n="42" d="100"/>
        </p:scale>
        <p:origin x="2292" y="42"/>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27" tIns="45713" rIns="91427" bIns="45713" rtlCol="0"/>
          <a:lstStyle>
            <a:lvl1pPr algn="l">
              <a:defRPr sz="1200"/>
            </a:lvl1pPr>
          </a:lstStyle>
          <a:p>
            <a:endParaRPr lang="en-US" dirty="0"/>
          </a:p>
        </p:txBody>
      </p:sp>
      <p:sp>
        <p:nvSpPr>
          <p:cNvPr id="3" name="Date Placeholder 2"/>
          <p:cNvSpPr>
            <a:spLocks noGrp="1"/>
          </p:cNvSpPr>
          <p:nvPr>
            <p:ph type="dt" idx="1"/>
          </p:nvPr>
        </p:nvSpPr>
        <p:spPr>
          <a:xfrm>
            <a:off x="3970938" y="0"/>
            <a:ext cx="3037840" cy="465138"/>
          </a:xfrm>
          <a:prstGeom prst="rect">
            <a:avLst/>
          </a:prstGeom>
        </p:spPr>
        <p:txBody>
          <a:bodyPr vert="horz" lIns="91427" tIns="45713" rIns="91427" bIns="45713" rtlCol="0"/>
          <a:lstStyle>
            <a:lvl1pPr algn="r">
              <a:defRPr sz="1200"/>
            </a:lvl1pPr>
          </a:lstStyle>
          <a:p>
            <a:fld id="{74EEF540-C67E-4C01-B446-F3AED9EDF7CD}" type="datetimeFigureOut">
              <a:rPr lang="en-US" smtClean="0"/>
              <a:t>3/13/2020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27" tIns="45713" rIns="91427" bIns="45713" rtlCol="0" anchor="ctr"/>
          <a:lstStyle/>
          <a:p>
            <a:endParaRPr lang="en-US" dirty="0"/>
          </a:p>
        </p:txBody>
      </p:sp>
      <p:sp>
        <p:nvSpPr>
          <p:cNvPr id="5" name="Notes Placeholder 4"/>
          <p:cNvSpPr>
            <a:spLocks noGrp="1"/>
          </p:cNvSpPr>
          <p:nvPr>
            <p:ph type="body" sz="quarter" idx="3"/>
          </p:nvPr>
        </p:nvSpPr>
        <p:spPr>
          <a:xfrm>
            <a:off x="701040" y="4416429"/>
            <a:ext cx="5608320" cy="4183063"/>
          </a:xfrm>
          <a:prstGeom prst="rect">
            <a:avLst/>
          </a:prstGeom>
        </p:spPr>
        <p:txBody>
          <a:bodyPr vert="horz" lIns="91427" tIns="45713" rIns="91427"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27" tIns="45713" rIns="91427" bIns="457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27" tIns="45713" rIns="91427" bIns="45713" rtlCol="0" anchor="b"/>
          <a:lstStyle>
            <a:lvl1pPr algn="r">
              <a:defRPr sz="1200"/>
            </a:lvl1pPr>
          </a:lstStyle>
          <a:p>
            <a:fld id="{14022CC5-F635-4F3B-AF19-75C447B4DE40}" type="slidenum">
              <a:rPr lang="en-US" smtClean="0"/>
              <a:t>‹#›</a:t>
            </a:fld>
            <a:endParaRPr lang="en-US" dirty="0"/>
          </a:p>
        </p:txBody>
      </p:sp>
    </p:spTree>
    <p:extLst>
      <p:ext uri="{BB962C8B-B14F-4D97-AF65-F5344CB8AC3E}">
        <p14:creationId xmlns:p14="http://schemas.microsoft.com/office/powerpoint/2010/main" val="40849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latin typeface="Arial" panose="020B0604020202020204" pitchFamily="34" charset="0"/>
                <a:cs typeface="Arial" panose="020B0604020202020204" pitchFamily="34" charset="0"/>
              </a:rPr>
              <a:t>When reviewing this training prior to delivering to installation leadership, feel free to prepare local / installation notes and facts. </a:t>
            </a:r>
            <a:br>
              <a:rPr lang="en-US" b="1" baseline="0"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a:t>
            </a:r>
            <a:r>
              <a:rPr lang="en-US" baseline="0" dirty="0">
                <a:latin typeface="Arial" panose="020B0604020202020204" pitchFamily="34" charset="0"/>
                <a:cs typeface="Arial" panose="020B0604020202020204" pitchFamily="34" charset="0"/>
              </a:rPr>
              <a:t> purpose of this brief is to communicate important EFMP information and share community-specific demographics, resources, and accomplishments with installation leadership.</a:t>
            </a:r>
            <a:br>
              <a:rPr lang="en-US" baseline="0"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1</a:t>
            </a:fld>
            <a:endParaRPr lang="en-US" dirty="0"/>
          </a:p>
        </p:txBody>
      </p:sp>
    </p:spTree>
    <p:extLst>
      <p:ext uri="{BB962C8B-B14F-4D97-AF65-F5344CB8AC3E}">
        <p14:creationId xmlns:p14="http://schemas.microsoft.com/office/powerpoint/2010/main" val="2518469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During</a:t>
            </a:r>
            <a:r>
              <a:rPr lang="en-US" baseline="0" dirty="0">
                <a:latin typeface="Arial" panose="020B0604020202020204" pitchFamily="34" charset="0"/>
                <a:cs typeface="Arial" panose="020B0604020202020204" pitchFamily="34" charset="0"/>
              </a:rPr>
              <a:t> this brief, we will review the purpose and impact of the Exceptional Family Member Program (EFMP), dispel key program misconceptions </a:t>
            </a:r>
            <a:r>
              <a:rPr lang="en-US" baseline="0" dirty="0">
                <a:solidFill>
                  <a:schemeClr val="tx1"/>
                </a:solidFill>
                <a:latin typeface="Arial" panose="020B0604020202020204" pitchFamily="34" charset="0"/>
                <a:cs typeface="Arial" panose="020B0604020202020204" pitchFamily="34" charset="0"/>
              </a:rPr>
              <a:t>or “myths” that currently exist across the DoD, highlight some standard resources</a:t>
            </a:r>
            <a:r>
              <a:rPr lang="en-US" baseline="0" dirty="0">
                <a:latin typeface="Arial" panose="020B0604020202020204" pitchFamily="34" charset="0"/>
                <a:cs typeface="Arial" panose="020B0604020202020204" pitchFamily="34" charset="0"/>
              </a:rPr>
              <a:t> available for EFMP Family Support staff, and share Service-specific and community information for your reference.</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2</a:t>
            </a:fld>
            <a:endParaRPr lang="en-US" dirty="0"/>
          </a:p>
        </p:txBody>
      </p:sp>
    </p:spTree>
    <p:extLst>
      <p:ext uri="{BB962C8B-B14F-4D97-AF65-F5344CB8AC3E}">
        <p14:creationId xmlns:p14="http://schemas.microsoft.com/office/powerpoint/2010/main" val="576265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The Exceptional Family Member Program (EFMP) supports military families with special medical and / or educational needs that meet certain criteria for</a:t>
            </a:r>
            <a:r>
              <a:rPr lang="en-US" baseline="0" dirty="0">
                <a:latin typeface="Arial" panose="020B0604020202020204" pitchFamily="34" charset="0"/>
                <a:cs typeface="Arial" panose="020B0604020202020204" pitchFamily="34" charset="0"/>
              </a:rPr>
              <a:t> mandatory enrollment and promotes personal, family and mission readiness</a:t>
            </a:r>
            <a:r>
              <a:rPr lang="en-US" dirty="0">
                <a:latin typeface="Arial" panose="020B0604020202020204" pitchFamily="34" charset="0"/>
                <a:cs typeface="Arial" panose="020B0604020202020204" pitchFamily="34" charset="0"/>
              </a:rPr>
              <a:t>. Family members of varying needs, ages, and relationships to sponsor (spouse, child, adult dependent) are enrolled in the EFMP. </a:t>
            </a:r>
          </a:p>
          <a:p>
            <a:pPr defTabSz="914266">
              <a:defRPr/>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order to support military families with special needs, the EFMP consists of the following three Components:</a:t>
            </a:r>
          </a:p>
          <a:p>
            <a:pPr marL="628558" lvl="1" indent="-171425">
              <a:buFont typeface="Arial" panose="020B0604020202020204" pitchFamily="34" charset="0"/>
              <a:buChar char="•"/>
            </a:pPr>
            <a:r>
              <a:rPr lang="en-US" b="1" dirty="0">
                <a:latin typeface="Arial" panose="020B0604020202020204" pitchFamily="34" charset="0"/>
                <a:cs typeface="Arial" panose="020B0604020202020204" pitchFamily="34" charset="0"/>
              </a:rPr>
              <a:t>Identification / Enrollment</a:t>
            </a:r>
            <a:r>
              <a:rPr lang="en-US" dirty="0">
                <a:latin typeface="Arial" panose="020B0604020202020204" pitchFamily="34" charset="0"/>
                <a:cs typeface="Arial" panose="020B0604020202020204" pitchFamily="34" charset="0"/>
              </a:rPr>
              <a:t> of a dependent with special medical and / or educational needs. </a:t>
            </a:r>
          </a:p>
          <a:p>
            <a:pPr marL="628558" lvl="1" indent="-171425">
              <a:buFont typeface="Arial" panose="020B0604020202020204" pitchFamily="34" charset="0"/>
              <a:buChar char="•"/>
            </a:pPr>
            <a:r>
              <a:rPr lang="en-US" b="1" dirty="0">
                <a:latin typeface="Arial" panose="020B0604020202020204" pitchFamily="34" charset="0"/>
                <a:cs typeface="Arial" panose="020B0604020202020204" pitchFamily="34" charset="0"/>
              </a:rPr>
              <a:t>Assignment Coordination </a:t>
            </a:r>
            <a:r>
              <a:rPr lang="en-US" dirty="0">
                <a:latin typeface="Arial" panose="020B0604020202020204" pitchFamily="34" charset="0"/>
                <a:cs typeface="Arial" panose="020B0604020202020204" pitchFamily="34" charset="0"/>
              </a:rPr>
              <a:t>ensures special needs are considered during the assignment process. </a:t>
            </a:r>
          </a:p>
          <a:p>
            <a:pPr marL="628558" lvl="1" indent="-171425">
              <a:buFont typeface="Arial" panose="020B0604020202020204" pitchFamily="34" charset="0"/>
              <a:buChar char="•"/>
            </a:pPr>
            <a:r>
              <a:rPr lang="en-US" b="1" dirty="0">
                <a:latin typeface="Arial" panose="020B0604020202020204" pitchFamily="34" charset="0"/>
                <a:cs typeface="Arial" panose="020B0604020202020204" pitchFamily="34" charset="0"/>
              </a:rPr>
              <a:t>Family Support </a:t>
            </a:r>
            <a:r>
              <a:rPr lang="en-US" dirty="0">
                <a:latin typeface="Arial" panose="020B0604020202020204" pitchFamily="34" charset="0"/>
                <a:cs typeface="Arial" panose="020B0604020202020204" pitchFamily="34" charset="0"/>
              </a:rPr>
              <a:t>assists families in identifying and accessing community resources and services. EFMP Family Support staff in installation family centers provide Information &amp; Referral services, develop service plans, and facilitate non-clinical case management.</a:t>
            </a:r>
          </a:p>
          <a:p>
            <a:pPr marL="628558" lvl="1" indent="-171425">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457133" lvl="1"/>
            <a:r>
              <a:rPr lang="en-US" b="1" i="1" dirty="0">
                <a:latin typeface="Arial" panose="020B0604020202020204" pitchFamily="34" charset="0"/>
                <a:cs typeface="Arial" panose="020B0604020202020204" pitchFamily="34" charset="0"/>
              </a:rPr>
              <a:t>[Feel free to describe your</a:t>
            </a:r>
            <a:r>
              <a:rPr lang="en-US" b="1" i="1" baseline="0" dirty="0">
                <a:latin typeface="Arial" panose="020B0604020202020204" pitchFamily="34" charset="0"/>
                <a:cs typeface="Arial" panose="020B0604020202020204" pitchFamily="34" charset="0"/>
              </a:rPr>
              <a:t> Service-specific processes and responsible offices for each of the above Components.]</a:t>
            </a:r>
            <a:endParaRPr lang="en-US" b="1" i="1"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To better understand the EFMP population, the EFMP Enrollment Snapshot section of this slide identifies the approximate</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number of sponsors and family members enrolled in the EFMP. Additionally, this section identifies the approximate</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percentage</a:t>
            </a:r>
            <a:r>
              <a:rPr lang="en-US" baseline="0" dirty="0">
                <a:latin typeface="Arial" panose="020B0604020202020204" pitchFamily="34" charset="0"/>
                <a:cs typeface="Arial" panose="020B0604020202020204" pitchFamily="34" charset="0"/>
              </a:rPr>
              <a:t> of Service Members and Family Members across the DoD</a:t>
            </a:r>
            <a:r>
              <a:rPr lang="en-US" dirty="0">
                <a:latin typeface="Arial" panose="020B0604020202020204" pitchFamily="34" charset="0"/>
                <a:cs typeface="Arial" panose="020B0604020202020204" pitchFamily="34" charset="0"/>
              </a:rPr>
              <a:t> enrolled in the EFMP.</a:t>
            </a:r>
          </a:p>
          <a:p>
            <a:endParaRPr lang="en-US" dirty="0">
              <a:latin typeface="Arial" panose="020B0604020202020204" pitchFamily="34" charset="0"/>
              <a:cs typeface="Arial" panose="020B0604020202020204" pitchFamily="34" charset="0"/>
            </a:endParaRPr>
          </a:p>
          <a:p>
            <a:pPr defTabSz="914266">
              <a:defRPr/>
            </a:pPr>
            <a:r>
              <a:rPr lang="en-US" dirty="0">
                <a:latin typeface="Arial" panose="020B0604020202020204" pitchFamily="34" charset="0"/>
                <a:cs typeface="Arial" panose="020B0604020202020204" pitchFamily="34" charset="0"/>
              </a:rPr>
              <a:t>Each of the Services administers its own EFMP according to Service specific policy. </a:t>
            </a:r>
            <a:r>
              <a:rPr lang="en-US" baseline="0" dirty="0">
                <a:latin typeface="Arial" panose="020B0604020202020204" pitchFamily="34" charset="0"/>
                <a:cs typeface="Arial" panose="020B0604020202020204" pitchFamily="34" charset="0"/>
              </a:rPr>
              <a:t> T</a:t>
            </a:r>
            <a:r>
              <a:rPr lang="en-US" dirty="0">
                <a:latin typeface="Arial" panose="020B0604020202020204" pitchFamily="34" charset="0"/>
                <a:cs typeface="Arial" panose="020B0604020202020204" pitchFamily="34" charset="0"/>
              </a:rPr>
              <a:t>he Office of Special Needs (OSN) has oversight to ensure that each of the programs operate in accordance with DoD Instructions (</a:t>
            </a:r>
            <a:r>
              <a:rPr lang="en-US" dirty="0" err="1">
                <a:latin typeface="Arial" panose="020B0604020202020204" pitchFamily="34" charset="0"/>
                <a:cs typeface="Arial" panose="020B0604020202020204" pitchFamily="34" charset="0"/>
              </a:rPr>
              <a:t>DoDIs</a:t>
            </a:r>
            <a:r>
              <a:rPr lang="en-US" dirty="0">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1315.19 “The Exceptional Family Member Program”,  and 1342.22 “Military Family Readiness”.</a:t>
            </a:r>
          </a:p>
        </p:txBody>
      </p:sp>
      <p:sp>
        <p:nvSpPr>
          <p:cNvPr id="4" name="Slide Number Placeholder 3"/>
          <p:cNvSpPr>
            <a:spLocks noGrp="1"/>
          </p:cNvSpPr>
          <p:nvPr>
            <p:ph type="sldNum" sz="quarter" idx="10"/>
          </p:nvPr>
        </p:nvSpPr>
        <p:spPr/>
        <p:txBody>
          <a:bodyPr/>
          <a:lstStyle/>
          <a:p>
            <a:fld id="{14022CC5-F635-4F3B-AF19-75C447B4DE40}" type="slidenum">
              <a:rPr lang="en-US" smtClean="0"/>
              <a:t>3</a:t>
            </a:fld>
            <a:endParaRPr lang="en-US" dirty="0"/>
          </a:p>
        </p:txBody>
      </p:sp>
    </p:spTree>
    <p:extLst>
      <p:ext uri="{BB962C8B-B14F-4D97-AF65-F5344CB8AC3E}">
        <p14:creationId xmlns:p14="http://schemas.microsoft.com/office/powerpoint/2010/main" val="2395985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It</a:t>
            </a:r>
            <a:r>
              <a:rPr lang="en-US" baseline="0" dirty="0">
                <a:latin typeface="Arial" panose="020B0604020202020204" pitchFamily="34" charset="0"/>
                <a:cs typeface="Arial" panose="020B0604020202020204" pitchFamily="34" charset="0"/>
              </a:rPr>
              <a:t> is important that staff at every level are aware that families enrolled in the EFMP may have experiences that require additional attention and coordination. </a:t>
            </a:r>
          </a:p>
          <a:p>
            <a:endParaRPr lang="en-US" baseline="0" dirty="0">
              <a:latin typeface="Arial" panose="020B0604020202020204" pitchFamily="34" charset="0"/>
              <a:cs typeface="Arial" panose="020B0604020202020204" pitchFamily="34" charset="0"/>
            </a:endParaRPr>
          </a:p>
          <a:p>
            <a:r>
              <a:rPr lang="en-US" baseline="0" dirty="0">
                <a:latin typeface="Arial" panose="020B0604020202020204" pitchFamily="34" charset="0"/>
                <a:cs typeface="Arial" panose="020B0604020202020204" pitchFamily="34" charset="0"/>
              </a:rPr>
              <a:t>The graphic on the left identifies some unique considerations as families with special needs navigate complex systems of care. For example, families that receive care from several medical providers must ensure that support is coordinated at a new installation when a family has PCS orders, which is often challenging and stressful. Additionally, dependents with special needs that are transitioning to adulthood must consider potential shifts in independent living, educational and vocational opportunities, and eligibility for other support services. Our military families with special needs are resilient and mission-ready.</a:t>
            </a:r>
          </a:p>
          <a:p>
            <a:endParaRPr lang="en-US" baseline="0" dirty="0">
              <a:latin typeface="Arial" panose="020B0604020202020204" pitchFamily="34" charset="0"/>
              <a:cs typeface="Arial" panose="020B0604020202020204" pitchFamily="34" charset="0"/>
            </a:endParaRPr>
          </a:p>
          <a:p>
            <a:r>
              <a:rPr lang="en-US" baseline="0" dirty="0">
                <a:latin typeface="Arial" panose="020B0604020202020204" pitchFamily="34" charset="0"/>
                <a:cs typeface="Arial" panose="020B0604020202020204" pitchFamily="34" charset="0"/>
              </a:rPr>
              <a:t>In order to assist families with special needs in navigating available programs and resources at the installation and in the community, the EFMP Family Support staff offer a variety of support services outlined on the right side of the slide. These support services include providing information &amp; referral services, facilitating warm hand-offs, providing non-clinical case management, and offering opportunities for families with special needs to connect with one another.</a:t>
            </a:r>
          </a:p>
        </p:txBody>
      </p:sp>
      <p:sp>
        <p:nvSpPr>
          <p:cNvPr id="4" name="Slide Number Placeholder 3"/>
          <p:cNvSpPr>
            <a:spLocks noGrp="1"/>
          </p:cNvSpPr>
          <p:nvPr>
            <p:ph type="sldNum" sz="quarter" idx="10"/>
          </p:nvPr>
        </p:nvSpPr>
        <p:spPr/>
        <p:txBody>
          <a:bodyPr/>
          <a:lstStyle/>
          <a:p>
            <a:fld id="{14022CC5-F635-4F3B-AF19-75C447B4DE40}" type="slidenum">
              <a:rPr lang="en-US" smtClean="0"/>
              <a:t>4</a:t>
            </a:fld>
            <a:endParaRPr lang="en-US" dirty="0"/>
          </a:p>
        </p:txBody>
      </p:sp>
    </p:spTree>
    <p:extLst>
      <p:ext uri="{BB962C8B-B14F-4D97-AF65-F5344CB8AC3E}">
        <p14:creationId xmlns:p14="http://schemas.microsoft.com/office/powerpoint/2010/main" val="986014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Arial" panose="020B0604020202020204" pitchFamily="34" charset="0"/>
                <a:cs typeface="Arial" panose="020B0604020202020204" pitchFamily="34" charset="0"/>
              </a:rPr>
              <a:t>The three components of the EFMP are designed to support military families who</a:t>
            </a:r>
            <a:r>
              <a:rPr lang="en-US" baseline="0" dirty="0">
                <a:solidFill>
                  <a:schemeClr val="tx1"/>
                </a:solidFill>
                <a:latin typeface="Arial" panose="020B0604020202020204" pitchFamily="34" charset="0"/>
                <a:cs typeface="Arial" panose="020B0604020202020204" pitchFamily="34" charset="0"/>
              </a:rPr>
              <a:t> have a dependent </a:t>
            </a:r>
            <a:r>
              <a:rPr lang="en-US" dirty="0">
                <a:solidFill>
                  <a:schemeClr val="tx1"/>
                </a:solidFill>
                <a:latin typeface="Arial" panose="020B0604020202020204" pitchFamily="34" charset="0"/>
                <a:cs typeface="Arial" panose="020B0604020202020204" pitchFamily="34" charset="0"/>
              </a:rPr>
              <a:t>with special medical and/or</a:t>
            </a:r>
            <a:r>
              <a:rPr lang="en-US" baseline="0" dirty="0">
                <a:solidFill>
                  <a:schemeClr val="tx1"/>
                </a:solidFill>
                <a:latin typeface="Arial" panose="020B0604020202020204" pitchFamily="34" charset="0"/>
                <a:cs typeface="Arial" panose="020B0604020202020204" pitchFamily="34" charset="0"/>
              </a:rPr>
              <a:t> educational</a:t>
            </a:r>
            <a:r>
              <a:rPr lang="en-US" dirty="0">
                <a:solidFill>
                  <a:schemeClr val="tx1"/>
                </a:solidFill>
                <a:latin typeface="Arial" panose="020B0604020202020204" pitchFamily="34" charset="0"/>
                <a:cs typeface="Arial" panose="020B0604020202020204" pitchFamily="34" charset="0"/>
              </a:rPr>
              <a:t> needs</a:t>
            </a:r>
            <a:r>
              <a:rPr lang="en-US" baseline="0" dirty="0">
                <a:solidFill>
                  <a:schemeClr val="tx1"/>
                </a:solidFill>
                <a:latin typeface="Arial" panose="020B0604020202020204" pitchFamily="34" charset="0"/>
                <a:cs typeface="Arial" panose="020B0604020202020204" pitchFamily="34" charset="0"/>
              </a:rPr>
              <a:t> and </a:t>
            </a:r>
            <a:r>
              <a:rPr lang="en-US" dirty="0">
                <a:solidFill>
                  <a:schemeClr val="tx1"/>
                </a:solidFill>
                <a:latin typeface="Arial" panose="020B0604020202020204" pitchFamily="34" charset="0"/>
                <a:cs typeface="Arial" panose="020B0604020202020204" pitchFamily="34" charset="0"/>
              </a:rPr>
              <a:t>does not</a:t>
            </a:r>
            <a:r>
              <a:rPr lang="en-US" baseline="0" dirty="0">
                <a:solidFill>
                  <a:schemeClr val="tx1"/>
                </a:solidFill>
                <a:latin typeface="Arial" panose="020B0604020202020204" pitchFamily="34" charset="0"/>
                <a:cs typeface="Arial" panose="020B0604020202020204" pitchFamily="34" charset="0"/>
              </a:rPr>
              <a:t> limit career progression. </a:t>
            </a:r>
            <a:endParaRPr lang="en-US" dirty="0">
              <a:solidFill>
                <a:schemeClr val="tx1"/>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solidFill>
                  <a:schemeClr val="tx1"/>
                </a:solidFill>
                <a:latin typeface="Arial" panose="020B0604020202020204" pitchFamily="34" charset="0"/>
                <a:cs typeface="Arial" panose="020B0604020202020204" pitchFamily="34" charset="0"/>
              </a:rPr>
              <a:t/>
            </a:r>
            <a:br>
              <a:rPr lang="en-US" baseline="0"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Myths about the program</a:t>
            </a:r>
            <a:r>
              <a:rPr lang="en-US" baseline="0" dirty="0">
                <a:solidFill>
                  <a:schemeClr val="tx1"/>
                </a:solidFill>
                <a:latin typeface="Arial" panose="020B0604020202020204" pitchFamily="34" charset="0"/>
                <a:cs typeface="Arial" panose="020B0604020202020204" pitchFamily="34" charset="0"/>
              </a:rPr>
              <a:t> do exist. Some examples </a:t>
            </a:r>
            <a:r>
              <a:rPr lang="en-US" baseline="0" dirty="0">
                <a:latin typeface="Arial" panose="020B0604020202020204" pitchFamily="34" charset="0"/>
                <a:cs typeface="Arial" panose="020B0604020202020204" pitchFamily="34" charset="0"/>
              </a:rPr>
              <a:t>identified on the slide include:</a:t>
            </a:r>
            <a:br>
              <a:rPr lang="en-US" baseline="0" dirty="0">
                <a:latin typeface="Arial" panose="020B0604020202020204" pitchFamily="34" charset="0"/>
                <a:cs typeface="Arial" panose="020B0604020202020204" pitchFamily="34" charset="0"/>
              </a:rPr>
            </a:br>
            <a:r>
              <a:rPr lang="en-US" baseline="0" dirty="0">
                <a:latin typeface="Arial" panose="020B0604020202020204" pitchFamily="34" charset="0"/>
                <a:cs typeface="Arial" panose="020B0604020202020204" pitchFamily="34" charset="0"/>
              </a:rPr>
              <a:t/>
            </a:r>
            <a:br>
              <a:rPr lang="en-US" baseline="0" dirty="0">
                <a:latin typeface="Arial" panose="020B0604020202020204" pitchFamily="34" charset="0"/>
                <a:cs typeface="Arial" panose="020B0604020202020204" pitchFamily="34" charset="0"/>
              </a:rPr>
            </a:br>
            <a:r>
              <a:rPr lang="en-US" baseline="0" dirty="0">
                <a:latin typeface="Arial" panose="020B0604020202020204" pitchFamily="34" charset="0"/>
                <a:cs typeface="Arial" panose="020B0604020202020204" pitchFamily="34" charset="0"/>
              </a:rPr>
              <a:t>First,</a:t>
            </a:r>
            <a:r>
              <a:rPr lang="en-US" dirty="0">
                <a:latin typeface="Arial" panose="020B0604020202020204" pitchFamily="34" charset="0"/>
                <a:cs typeface="Arial" panose="020B0604020202020204" pitchFamily="34" charset="0"/>
              </a:rPr>
              <a:t> some</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families believe that they can only be identified and enrolled in the EFMP during the OCONUS assignment process. However, though many families are identified for enrollment in the EFMP during the assignment process, families can also be referred for potential enrollment by EFMP Family Support staff, medical providers, word of mouth, and self-identification, as well as other installation staff and community members. </a:t>
            </a:r>
            <a:r>
              <a:rPr lang="en-US" dirty="0">
                <a:solidFill>
                  <a:schemeClr val="tx1"/>
                </a:solidFill>
                <a:latin typeface="Arial" panose="020B0604020202020204" pitchFamily="34" charset="0"/>
                <a:cs typeface="Arial" panose="020B0604020202020204" pitchFamily="34" charset="0"/>
              </a:rPr>
              <a:t>Though the DD Forms 2792 “Family Member Medical Summary” and 2792-1 “Special Education/Early Intervention Summary” are often seen as enrollment forms only,</a:t>
            </a:r>
            <a:r>
              <a:rPr lang="en-US" dirty="0">
                <a:latin typeface="Arial" panose="020B0604020202020204" pitchFamily="34" charset="0"/>
                <a:cs typeface="Arial" panose="020B0604020202020204" pitchFamily="34" charset="0"/>
              </a:rPr>
              <a:t> they may also be used during the assignment process to identify travel concerns that may or may not result in the enrollment of a family member into the EFMP.</a:t>
            </a:r>
          </a:p>
          <a:p>
            <a:endParaRPr lang="en-US" dirty="0">
              <a:latin typeface="Arial" panose="020B0604020202020204" pitchFamily="34" charset="0"/>
              <a:cs typeface="Arial" panose="020B0604020202020204" pitchFamily="34" charset="0"/>
            </a:endParaRPr>
          </a:p>
          <a:p>
            <a:r>
              <a:rPr lang="en-US" baseline="0" dirty="0">
                <a:latin typeface="Arial" panose="020B0604020202020204" pitchFamily="34" charset="0"/>
                <a:cs typeface="Arial" panose="020B0604020202020204" pitchFamily="34" charset="0"/>
              </a:rPr>
              <a:t>Second, </a:t>
            </a:r>
            <a:r>
              <a:rPr lang="en-US" dirty="0">
                <a:latin typeface="Arial" panose="020B0604020202020204" pitchFamily="34" charset="0"/>
                <a:cs typeface="Arial" panose="020B0604020202020204" pitchFamily="34" charset="0"/>
              </a:rPr>
              <a:t>some families believe that they can only receive support from their own Service. It is important for families to know that they can access the following core EFMP Family Support services (as stated in </a:t>
            </a:r>
            <a:r>
              <a:rPr lang="en-US" dirty="0" err="1">
                <a:latin typeface="Arial" panose="020B0604020202020204" pitchFamily="34" charset="0"/>
                <a:cs typeface="Arial" panose="020B0604020202020204" pitchFamily="34" charset="0"/>
              </a:rPr>
              <a:t>DoDI</a:t>
            </a:r>
            <a:r>
              <a:rPr lang="en-US" dirty="0">
                <a:latin typeface="Arial" panose="020B0604020202020204" pitchFamily="34" charset="0"/>
                <a:cs typeface="Arial" panose="020B0604020202020204" pitchFamily="34" charset="0"/>
              </a:rPr>
              <a:t> 1315.19 released in April 2017) at any location, regardless of Service affiliation or enrollment status:</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Provide information and referral to military families with special needs.</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Provide assistance, including non-clinical case management to families of active duty Service members such as the development and maintenance of an individualized Services Plan (SP). The SP will include:</a:t>
            </a:r>
          </a:p>
          <a:p>
            <a:pPr marL="1046651" lvl="2" indent="-165261">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Identification of the family’s current needs, the services they receive, and the support they require.</a:t>
            </a:r>
          </a:p>
          <a:p>
            <a:pPr marL="1046651" lvl="2" indent="-165261">
              <a:buFont typeface="Arial" panose="020B0604020202020204" pitchFamily="34" charset="0"/>
              <a:buChar char="•"/>
            </a:pPr>
            <a:r>
              <a:rPr lang="en-US" dirty="0">
                <a:latin typeface="Arial" panose="020B0604020202020204" pitchFamily="34" charset="0"/>
                <a:cs typeface="Arial" panose="020B0604020202020204" pitchFamily="34" charset="0"/>
              </a:rPr>
              <a:t>Documentation of the support provided to the family and follow-on contacts, including case notes.</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Refer families who have serious or complicated medical issues to the MHS to request medical case management.</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Conduct ongoing outreach with military units, individuals and their families, other service providers, and military and community organizations to promote and understanding of the EFMP and to encourage families with special needs to seek support services when needed.</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Provide assistance before, during, and after relocation, </a:t>
            </a:r>
            <a:r>
              <a:rPr lang="en-US" dirty="0">
                <a:solidFill>
                  <a:schemeClr val="tx1"/>
                </a:solidFill>
                <a:latin typeface="Arial" panose="020B0604020202020204" pitchFamily="34" charset="0"/>
                <a:cs typeface="Arial" panose="020B0604020202020204" pitchFamily="34" charset="0"/>
              </a:rPr>
              <a:t>including coordination of services with the gaining installation’s EFMP family support services program.</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Educate and provide assistance to Service members and their families about EFMP family support services, the enrollment and assignment coordination process, resources, and other topics as appropriate.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Third, some families believe that the EFMP has responsibility for TRICARE ECHO benefits and services. In fact, the EFMP does not provide medical care to families and it has no oversight responsibility for ECHO or medical benefits because ECHO is delivered by TRICARE. It is true that proof of EFMP enrollment and an eligible condition are required in order to access ECHO benefits. EFMP Family Support can provide information about TRICARE ECHO services, connect families to ECHO points of contact, and verify EFMP enrollment status for eligibility purposes.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latin typeface="Arial" panose="020B0604020202020204" pitchFamily="34" charset="0"/>
                <a:cs typeface="Arial" panose="020B0604020202020204" pitchFamily="34" charset="0"/>
              </a:rPr>
              <a:t/>
            </a:r>
            <a:br>
              <a:rPr lang="en-US" baseline="0"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 order to address the misconceptions and stigma that negatively impact the reputation and effectiveness of the EFMP, standard information will continue to be developed and distributed to communicate the purpose and scope of the EFMP to families and staff.</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b="0" i="1" dirty="0">
                <a:solidFill>
                  <a:schemeClr val="tx1"/>
                </a:solidFill>
                <a:latin typeface="Arial" panose="020B0604020202020204" pitchFamily="34" charset="0"/>
                <a:cs typeface="Arial" panose="020B0604020202020204" pitchFamily="34" charset="0"/>
              </a:rPr>
              <a:t>Optional</a:t>
            </a:r>
            <a:r>
              <a:rPr lang="en-US" b="0" i="1" baseline="0" dirty="0">
                <a:solidFill>
                  <a:schemeClr val="tx1"/>
                </a:solidFill>
                <a:latin typeface="Arial" panose="020B0604020202020204" pitchFamily="34" charset="0"/>
                <a:cs typeface="Arial" panose="020B0604020202020204" pitchFamily="34" charset="0"/>
              </a:rPr>
              <a:t> Myth: Enrollment in the EFMP will limit a Service member’s career progression. </a:t>
            </a:r>
            <a:r>
              <a:rPr lang="en-US" b="0" baseline="0" dirty="0">
                <a:solidFill>
                  <a:schemeClr val="tx1"/>
                </a:solidFill>
                <a:latin typeface="Arial" panose="020B0604020202020204" pitchFamily="34" charset="0"/>
                <a:cs typeface="Arial" panose="020B0604020202020204" pitchFamily="34" charset="0"/>
              </a:rPr>
              <a:t/>
            </a:r>
            <a:br>
              <a:rPr lang="en-US" b="0" baseline="0" dirty="0">
                <a:solidFill>
                  <a:schemeClr val="tx1"/>
                </a:solidFill>
                <a:latin typeface="Arial" panose="020B0604020202020204" pitchFamily="34" charset="0"/>
                <a:cs typeface="Arial" panose="020B0604020202020204" pitchFamily="34" charset="0"/>
              </a:rPr>
            </a:br>
            <a:endParaRPr lang="en-US" b="0" dirty="0">
              <a:solidFill>
                <a:schemeClr val="tx1"/>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1" dirty="0">
                <a:solidFill>
                  <a:schemeClr val="tx1"/>
                </a:solidFill>
                <a:latin typeface="Arial" panose="020B0604020202020204" pitchFamily="34" charset="0"/>
                <a:cs typeface="Arial" panose="020B0604020202020204" pitchFamily="34" charset="0"/>
              </a:rPr>
              <a:t>The</a:t>
            </a:r>
            <a:r>
              <a:rPr lang="en-US" b="0" i="1" baseline="0" dirty="0">
                <a:solidFill>
                  <a:schemeClr val="tx1"/>
                </a:solidFill>
                <a:latin typeface="Arial" panose="020B0604020202020204" pitchFamily="34" charset="0"/>
                <a:cs typeface="Arial" panose="020B0604020202020204" pitchFamily="34" charset="0"/>
              </a:rPr>
              <a:t> </a:t>
            </a:r>
            <a:r>
              <a:rPr lang="en-US" b="0" i="1" dirty="0">
                <a:solidFill>
                  <a:schemeClr val="tx1"/>
                </a:solidFill>
                <a:latin typeface="Arial" panose="020B0604020202020204" pitchFamily="34" charset="0"/>
                <a:cs typeface="Arial" panose="020B0604020202020204" pitchFamily="34" charset="0"/>
              </a:rPr>
              <a:t>Marine Corps conducted a study in 2016, indicating that were no negative impacts associated with enrollment in the EFMP. The Marine Corps study showed that Marines in the EFMP remained on active duty slightly longer than their non-EFMP peers and achieved a slightly higher rank. Feel free to go to the Marine Corps’ Manpower and Reserve Affairs website </a:t>
            </a:r>
            <a:r>
              <a:rPr lang="en-US" b="0" i="1" baseline="0" dirty="0">
                <a:solidFill>
                  <a:schemeClr val="tx1"/>
                </a:solidFill>
                <a:latin typeface="Arial" panose="020B0604020202020204" pitchFamily="34" charset="0"/>
                <a:cs typeface="Arial" panose="020B0604020202020204" pitchFamily="34" charset="0"/>
              </a:rPr>
              <a:t>for more information on the</a:t>
            </a:r>
            <a:r>
              <a:rPr lang="en-US" b="0" i="1" dirty="0">
                <a:solidFill>
                  <a:schemeClr val="tx1"/>
                </a:solidFill>
                <a:latin typeface="Arial" panose="020B0604020202020204" pitchFamily="34" charset="0"/>
                <a:cs typeface="Arial" panose="020B0604020202020204" pitchFamily="34" charset="0"/>
              </a:rPr>
              <a:t> 2016 Marine Corps EFMP study:</a:t>
            </a:r>
            <a:r>
              <a:rPr lang="en-US" b="0" i="1" baseline="0" dirty="0">
                <a:solidFill>
                  <a:schemeClr val="tx1"/>
                </a:solidFill>
                <a:latin typeface="Arial" panose="020B0604020202020204" pitchFamily="34" charset="0"/>
                <a:cs typeface="Arial" panose="020B0604020202020204" pitchFamily="34" charset="0"/>
              </a:rPr>
              <a:t> Analysis of the Impact of Exceptional Family Member Program Enrollment on Individual Marine Career Progression and Promotion.</a:t>
            </a:r>
            <a:r>
              <a:rPr lang="en-US" b="0" i="1" dirty="0">
                <a:solidFill>
                  <a:schemeClr val="tx1"/>
                </a:solidFill>
                <a:latin typeface="Arial" panose="020B0604020202020204" pitchFamily="34" charset="0"/>
                <a:cs typeface="Arial" panose="020B0604020202020204" pitchFamily="34" charset="0"/>
              </a:rPr>
              <a:t/>
            </a:r>
            <a:br>
              <a:rPr lang="en-US" b="0" i="1" dirty="0">
                <a:solidFill>
                  <a:schemeClr val="tx1"/>
                </a:solidFill>
                <a:latin typeface="Arial" panose="020B0604020202020204" pitchFamily="34" charset="0"/>
                <a:cs typeface="Arial" panose="020B0604020202020204" pitchFamily="34" charset="0"/>
              </a:rPr>
            </a:br>
            <a:r>
              <a:rPr lang="en-US" b="0" i="1" dirty="0">
                <a:solidFill>
                  <a:schemeClr val="tx1"/>
                </a:solidFill>
                <a:latin typeface="Arial" panose="020B0604020202020204" pitchFamily="34" charset="0"/>
                <a:cs typeface="Arial" panose="020B0604020202020204" pitchFamily="34" charset="0"/>
              </a:rPr>
              <a:t/>
            </a:r>
            <a:br>
              <a:rPr lang="en-US" b="0" i="1" dirty="0">
                <a:solidFill>
                  <a:schemeClr val="tx1"/>
                </a:solidFill>
                <a:latin typeface="Arial" panose="020B0604020202020204" pitchFamily="34" charset="0"/>
                <a:cs typeface="Arial" panose="020B0604020202020204" pitchFamily="34" charset="0"/>
              </a:rPr>
            </a:br>
            <a:r>
              <a:rPr lang="en-US" sz="1200" b="0" i="1" dirty="0">
                <a:solidFill>
                  <a:schemeClr val="tx1"/>
                </a:solidFill>
                <a:latin typeface="Arial" panose="020B0604020202020204" pitchFamily="34" charset="0"/>
                <a:cs typeface="Arial" panose="020B0604020202020204" pitchFamily="34" charset="0"/>
              </a:rPr>
              <a:t>https://www.manpower.usmc.mil/webcenter/portal/FamilyCare</a:t>
            </a:r>
            <a:endParaRPr lang="en-US" b="0" i="1" dirty="0">
              <a:solidFill>
                <a:schemeClr val="tx1"/>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5</a:t>
            </a:fld>
            <a:endParaRPr lang="en-US" dirty="0"/>
          </a:p>
        </p:txBody>
      </p:sp>
    </p:spTree>
    <p:extLst>
      <p:ext uri="{BB962C8B-B14F-4D97-AF65-F5344CB8AC3E}">
        <p14:creationId xmlns:p14="http://schemas.microsoft.com/office/powerpoint/2010/main" val="3892077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vert="horz" lIns="91427" tIns="45713" rIns="91427" bIns="45713" rtlCol="0"/>
          <a:lstStyle/>
          <a:p>
            <a:r>
              <a:rPr lang="en-US" dirty="0">
                <a:latin typeface="Arial" panose="020B0604020202020204" pitchFamily="34" charset="0"/>
                <a:cs typeface="Arial" panose="020B0604020202020204" pitchFamily="34" charset="0"/>
              </a:rPr>
              <a:t>All EFMP Family Support staff</a:t>
            </a:r>
            <a:r>
              <a:rPr lang="en-US" baseline="0" dirty="0">
                <a:latin typeface="Arial" panose="020B0604020202020204" pitchFamily="34" charset="0"/>
                <a:cs typeface="Arial" panose="020B0604020202020204" pitchFamily="34" charset="0"/>
              </a:rPr>
              <a:t> and families </a:t>
            </a:r>
            <a:r>
              <a:rPr lang="en-US" dirty="0">
                <a:latin typeface="Arial" panose="020B0604020202020204" pitchFamily="34" charset="0"/>
                <a:cs typeface="Arial" panose="020B0604020202020204" pitchFamily="34" charset="0"/>
              </a:rPr>
              <a:t>have</a:t>
            </a:r>
            <a:r>
              <a:rPr lang="en-US" baseline="0" dirty="0">
                <a:latin typeface="Arial" panose="020B0604020202020204" pitchFamily="34" charset="0"/>
                <a:cs typeface="Arial" panose="020B0604020202020204" pitchFamily="34" charset="0"/>
              </a:rPr>
              <a:t> access to </a:t>
            </a:r>
            <a:r>
              <a:rPr lang="en-US" dirty="0">
                <a:latin typeface="Arial" panose="020B0604020202020204" pitchFamily="34" charset="0"/>
                <a:cs typeface="Arial" panose="020B0604020202020204" pitchFamily="34" charset="0"/>
              </a:rPr>
              <a:t>standard resources to assist in navigating DoD special needs programming.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These standard resources include a series of Reference Materials such as the EFMP Quick Reference Guide, Tools such as the Family Needs Assessment, and Communications Materials such as The Exceptional Advocate. Many of these resources are available on Military OneSource and are accessible at every installation, regardless of Service affiliation.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 your reference,</a:t>
            </a:r>
            <a:r>
              <a:rPr lang="en-US" baseline="0" dirty="0">
                <a:latin typeface="Arial" panose="020B0604020202020204" pitchFamily="34" charset="0"/>
                <a:cs typeface="Arial" panose="020B0604020202020204" pitchFamily="34" charset="0"/>
              </a:rPr>
              <a:t> please find below the links to the Military OneSource and MFLN websites:</a:t>
            </a:r>
          </a:p>
          <a:p>
            <a:endParaRPr lang="en-US" baseline="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Military OneSource Resources</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http://www.militaryonesource.mil/</a:t>
            </a:r>
            <a:endParaRPr lang="en-US" baseline="0" dirty="0">
              <a:latin typeface="Arial" panose="020B0604020202020204" pitchFamily="34" charset="0"/>
              <a:cs typeface="Arial" panose="020B0604020202020204" pitchFamily="34" charset="0"/>
            </a:endParaRPr>
          </a:p>
          <a:p>
            <a:endParaRPr lang="en-US" baseline="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Military Family Learning Network (MFLN)</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https://militaryfamilies.extension.org/</a:t>
            </a:r>
          </a:p>
          <a:p>
            <a:pPr marL="605956" lvl="1" indent="-165261">
              <a:buFont typeface="Arial" panose="020B0604020202020204" pitchFamily="34" charset="0"/>
              <a:buChar char="•"/>
            </a:pPr>
            <a:r>
              <a:rPr lang="en-US" dirty="0">
                <a:latin typeface="Arial" panose="020B0604020202020204" pitchFamily="34" charset="0"/>
                <a:cs typeface="Arial" panose="020B0604020202020204" pitchFamily="34" charset="0"/>
              </a:rPr>
              <a:t>http://www.ustream.tv/channel/milfamln</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6</a:t>
            </a:fld>
            <a:endParaRPr lang="en-US"/>
          </a:p>
        </p:txBody>
      </p:sp>
    </p:spTree>
    <p:extLst>
      <p:ext uri="{BB962C8B-B14F-4D97-AF65-F5344CB8AC3E}">
        <p14:creationId xmlns:p14="http://schemas.microsoft.com/office/powerpoint/2010/main" val="384876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certain responsibilities are required with the EFMP, the EFMP can also benefit</a:t>
            </a:r>
            <a:r>
              <a:rPr lang="en-US" baseline="0" dirty="0"/>
              <a:t> you</a:t>
            </a:r>
            <a:r>
              <a:rPr lang="en-US" dirty="0"/>
              <a:t>. The Assignment Coordination process allows</a:t>
            </a:r>
            <a:r>
              <a:rPr lang="en-US" baseline="0" dirty="0"/>
              <a:t> </a:t>
            </a:r>
            <a:r>
              <a:rPr lang="en-US" dirty="0"/>
              <a:t>Service Members to focus on mission readiness knowing that their family members needs have been considered during the PCS process. </a:t>
            </a:r>
            <a:r>
              <a:rPr lang="en-US" baseline="0" dirty="0"/>
              <a:t>Timely identification and enrollment</a:t>
            </a:r>
            <a:r>
              <a:rPr lang="en-US" dirty="0"/>
              <a:t> into the program can reduce family and unit crises. Additionally, EFMP Family Support services are a tool that commanders can use to support the Service Members and families</a:t>
            </a:r>
            <a:r>
              <a:rPr lang="en-US" baseline="0" dirty="0"/>
              <a:t> in their command</a:t>
            </a:r>
            <a:r>
              <a:rPr lang="en-US" dirty="0"/>
              <a:t>.  </a:t>
            </a:r>
          </a:p>
          <a:p>
            <a:endParaRPr lang="en-US" dirty="0"/>
          </a:p>
          <a:p>
            <a:r>
              <a:rPr lang="en-US" b="1" i="1" dirty="0"/>
              <a:t>[This is an opportunity for the EFMP Family Support staff to elaborate on what they can do for families</a:t>
            </a:r>
            <a:r>
              <a:rPr lang="en-US" b="1"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*Additional information is available on Military OneSource if needed.* </a:t>
            </a:r>
          </a:p>
          <a:p>
            <a:endParaRPr lang="en-US" dirty="0"/>
          </a:p>
        </p:txBody>
      </p:sp>
      <p:sp>
        <p:nvSpPr>
          <p:cNvPr id="4" name="Slide Number Placeholder 3"/>
          <p:cNvSpPr>
            <a:spLocks noGrp="1"/>
          </p:cNvSpPr>
          <p:nvPr>
            <p:ph type="sldNum" sz="quarter" idx="10"/>
          </p:nvPr>
        </p:nvSpPr>
        <p:spPr/>
        <p:txBody>
          <a:bodyPr/>
          <a:lstStyle/>
          <a:p>
            <a:fld id="{14022CC5-F635-4F3B-AF19-75C447B4DE40}" type="slidenum">
              <a:rPr lang="en-US" smtClean="0"/>
              <a:t>7</a:t>
            </a:fld>
            <a:endParaRPr lang="en-US" dirty="0"/>
          </a:p>
        </p:txBody>
      </p:sp>
    </p:spTree>
    <p:extLst>
      <p:ext uri="{BB962C8B-B14F-4D97-AF65-F5344CB8AC3E}">
        <p14:creationId xmlns:p14="http://schemas.microsoft.com/office/powerpoint/2010/main" val="3028893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Our installation</a:t>
            </a:r>
            <a:r>
              <a:rPr lang="en-US" baseline="0" dirty="0">
                <a:latin typeface="Arial" panose="020B0604020202020204" pitchFamily="34" charset="0"/>
                <a:cs typeface="Arial" panose="020B0604020202020204" pitchFamily="34" charset="0"/>
              </a:rPr>
              <a:t> collaborates with several local resources and community partners, including [PLACEHOLDER]. </a:t>
            </a:r>
          </a:p>
          <a:p>
            <a:endParaRPr lang="en-US" baseline="0" dirty="0">
              <a:latin typeface="Arial" panose="020B0604020202020204" pitchFamily="34" charset="0"/>
              <a:cs typeface="Arial" panose="020B0604020202020204" pitchFamily="34" charset="0"/>
            </a:endParaRPr>
          </a:p>
          <a:p>
            <a:r>
              <a:rPr lang="en-US" baseline="0" dirty="0">
                <a:solidFill>
                  <a:schemeClr val="tx1"/>
                </a:solidFill>
                <a:latin typeface="Arial" panose="020B0604020202020204" pitchFamily="34" charset="0"/>
                <a:cs typeface="Arial" panose="020B0604020202020204" pitchFamily="34" charset="0"/>
              </a:rPr>
              <a:t>Here are a few “fast facts” regarding the demographics of our installation population:</a:t>
            </a:r>
          </a:p>
          <a:p>
            <a:pPr marL="171425" indent="-171425">
              <a:buFont typeface="Arial" panose="020B0604020202020204" pitchFamily="34" charset="0"/>
              <a:buChar char="•"/>
            </a:pPr>
            <a:r>
              <a:rPr lang="en-US" baseline="0" dirty="0">
                <a:solidFill>
                  <a:schemeClr val="tx1"/>
                </a:solidFill>
                <a:latin typeface="Arial" panose="020B0604020202020204" pitchFamily="34" charset="0"/>
                <a:cs typeface="Arial" panose="020B0604020202020204" pitchFamily="34" charset="0"/>
              </a:rPr>
              <a:t>[PLACEHOLDER]</a:t>
            </a:r>
          </a:p>
          <a:p>
            <a:pPr marL="171425" indent="-171425">
              <a:buFont typeface="Arial" panose="020B0604020202020204" pitchFamily="34" charset="0"/>
              <a:buChar char="•"/>
            </a:pPr>
            <a:r>
              <a:rPr lang="en-US" baseline="0" dirty="0">
                <a:solidFill>
                  <a:schemeClr val="tx1"/>
                </a:solidFill>
                <a:latin typeface="Arial" panose="020B0604020202020204" pitchFamily="34" charset="0"/>
                <a:cs typeface="Arial" panose="020B0604020202020204" pitchFamily="34" charset="0"/>
              </a:rPr>
              <a:t>[PLACEHOLDER]</a:t>
            </a:r>
          </a:p>
          <a:p>
            <a:pPr marL="171425" indent="-171425">
              <a:buFont typeface="Arial" panose="020B0604020202020204" pitchFamily="34" charset="0"/>
              <a:buChar char="•"/>
            </a:pPr>
            <a:endParaRPr lang="en-US" baseline="0" dirty="0">
              <a:latin typeface="Arial" panose="020B0604020202020204" pitchFamily="34" charset="0"/>
              <a:cs typeface="Arial" panose="020B0604020202020204" pitchFamily="34" charset="0"/>
            </a:endParaRPr>
          </a:p>
          <a:p>
            <a:r>
              <a:rPr lang="en-US" baseline="0" dirty="0">
                <a:solidFill>
                  <a:schemeClr val="tx1"/>
                </a:solidFill>
                <a:latin typeface="Arial" panose="020B0604020202020204" pitchFamily="34" charset="0"/>
                <a:cs typeface="Arial" panose="020B0604020202020204" pitchFamily="34" charset="0"/>
              </a:rPr>
              <a:t>We are very proud of our installation’s recent activities and accomplishments, including [PLACEHOLDER].</a:t>
            </a:r>
            <a:endParaRPr lang="en-US"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8</a:t>
            </a:fld>
            <a:endParaRPr lang="en-US" dirty="0"/>
          </a:p>
        </p:txBody>
      </p:sp>
    </p:spTree>
    <p:extLst>
      <p:ext uri="{BB962C8B-B14F-4D97-AF65-F5344CB8AC3E}">
        <p14:creationId xmlns:p14="http://schemas.microsoft.com/office/powerpoint/2010/main" val="4281556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If</a:t>
            </a:r>
            <a:r>
              <a:rPr lang="en-US" baseline="0" dirty="0">
                <a:latin typeface="Arial" panose="020B0604020202020204" pitchFamily="34" charset="0"/>
                <a:cs typeface="Arial" panose="020B0604020202020204" pitchFamily="34" charset="0"/>
              </a:rPr>
              <a:t> you would like additional information about the EFMP, feel free to reach out to the points of contact listed on the slide. Thank you so much for taking the time to meet and we look forward to working with you to support our military families with special needs.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4022CC5-F635-4F3B-AF19-75C447B4DE40}" type="slidenum">
              <a:rPr lang="en-US" smtClean="0"/>
              <a:t>9</a:t>
            </a:fld>
            <a:endParaRPr lang="en-US" dirty="0"/>
          </a:p>
        </p:txBody>
      </p:sp>
    </p:spTree>
    <p:extLst>
      <p:ext uri="{BB962C8B-B14F-4D97-AF65-F5344CB8AC3E}">
        <p14:creationId xmlns:p14="http://schemas.microsoft.com/office/powerpoint/2010/main" val="732046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38200" y="4131851"/>
            <a:ext cx="3886200" cy="821149"/>
          </a:xfrm>
        </p:spPr>
        <p:txBody>
          <a:bodyPr>
            <a:noAutofit/>
          </a:bodyPr>
          <a:lstStyle>
            <a:lvl1pPr marL="0" indent="0" algn="l">
              <a:buNone/>
              <a:defRPr lang="en-US" sz="2000" b="0" kern="1200" dirty="0" smtClean="0">
                <a:solidFill>
                  <a:schemeClr val="accent4"/>
                </a:solidFill>
                <a:latin typeface="+mj-lt"/>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Date</a:t>
            </a:r>
          </a:p>
          <a:p>
            <a:r>
              <a:rPr lang="en-US" dirty="0"/>
              <a:t>Version</a:t>
            </a:r>
          </a:p>
        </p:txBody>
      </p:sp>
      <p:sp>
        <p:nvSpPr>
          <p:cNvPr id="7" name="Text Placeholder 9"/>
          <p:cNvSpPr>
            <a:spLocks noGrp="1"/>
          </p:cNvSpPr>
          <p:nvPr>
            <p:ph type="body" sz="quarter" idx="14" hasCustomPrompt="1"/>
          </p:nvPr>
        </p:nvSpPr>
        <p:spPr>
          <a:xfrm>
            <a:off x="838200" y="3048000"/>
            <a:ext cx="6477000" cy="761418"/>
          </a:xfrm>
        </p:spPr>
        <p:txBody>
          <a:bodyPr>
            <a:noAutofit/>
          </a:bodyPr>
          <a:lstStyle>
            <a:lvl1pPr marL="0" indent="0">
              <a:spcBef>
                <a:spcPts val="0"/>
              </a:spcBef>
              <a:buNone/>
              <a:defRPr sz="3200" baseline="0">
                <a:solidFill>
                  <a:schemeClr val="accent1"/>
                </a:solidFill>
                <a:latin typeface="Times New Roman" panose="02020603050405020304" pitchFamily="18" charset="0"/>
                <a:cs typeface="Times New Roman" panose="02020603050405020304" pitchFamily="18" charset="0"/>
              </a:defRPr>
            </a:lvl1pPr>
          </a:lstStyle>
          <a:p>
            <a:pPr lvl="0"/>
            <a:r>
              <a:rPr lang="en-US" dirty="0"/>
              <a:t>Presentation Name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152400"/>
            <a:ext cx="1188720" cy="1188720"/>
          </a:xfrm>
          <a:prstGeom prst="rect">
            <a:avLst/>
          </a:prstGeom>
        </p:spPr>
      </p:pic>
      <p:sp>
        <p:nvSpPr>
          <p:cNvPr id="4" name="TextBox 3"/>
          <p:cNvSpPr txBox="1"/>
          <p:nvPr userDrawn="1"/>
        </p:nvSpPr>
        <p:spPr>
          <a:xfrm>
            <a:off x="838200" y="1992085"/>
            <a:ext cx="8305800" cy="668750"/>
          </a:xfrm>
          <a:prstGeom prst="rect">
            <a:avLst/>
          </a:prstGeom>
        </p:spPr>
        <p:txBody>
          <a:bodyPr vert="horz" lIns="91440" tIns="45720" rIns="91440" bIns="45720" rtlCol="0">
            <a:noAutofit/>
          </a:bodyPr>
          <a:lstStyle>
            <a:lvl1pPr lvl="0" indent="0">
              <a:spcBef>
                <a:spcPct val="20000"/>
              </a:spcBef>
              <a:buFont typeface="Arial" panose="020B0604020202020204" pitchFamily="34" charset="0"/>
              <a:buNone/>
              <a:defRPr lang="en-US" sz="3600" baseline="0" dirty="0" smtClean="0">
                <a:solidFill>
                  <a:schemeClr val="accent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buChar char="–"/>
              <a:defRPr lang="en-US" sz="3600" dirty="0" smtClean="0">
                <a:solidFill>
                  <a:schemeClr val="accent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lvl="0">
              <a:spcBef>
                <a:spcPts val="0"/>
              </a:spcBef>
            </a:pPr>
            <a:r>
              <a:rPr lang="en-US" sz="3200" baseline="0" dirty="0">
                <a:solidFill>
                  <a:schemeClr val="accent1"/>
                </a:solidFill>
              </a:rPr>
              <a:t>EFMP Brief for Leaders</a:t>
            </a:r>
            <a:endParaRPr lang="en-US" sz="3200" dirty="0">
              <a:solidFill>
                <a:schemeClr val="accent1"/>
              </a:solidFill>
            </a:endParaRPr>
          </a:p>
        </p:txBody>
      </p:sp>
      <p:pic>
        <p:nvPicPr>
          <p:cNvPr id="5" name="Picture 4">
            <a:extLst>
              <a:ext uri="{FF2B5EF4-FFF2-40B4-BE49-F238E27FC236}">
                <a16:creationId xmlns:a16="http://schemas.microsoft.com/office/drawing/2014/main" xmlns="" id="{7CE98E0A-6FA5-435C-BAED-692776AACB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83072" y="4038600"/>
            <a:ext cx="2489328" cy="2254366"/>
          </a:xfrm>
          <a:prstGeom prst="rect">
            <a:avLst/>
          </a:prstGeom>
        </p:spPr>
      </p:pic>
    </p:spTree>
    <p:extLst>
      <p:ext uri="{BB962C8B-B14F-4D97-AF65-F5344CB8AC3E}">
        <p14:creationId xmlns:p14="http://schemas.microsoft.com/office/powerpoint/2010/main" val="3509640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1C456C-C349-466E-92AF-E83FC6D4A728}" type="slidenum">
              <a:rPr lang="en-US" smtClean="0"/>
              <a:t>‹#›</a:t>
            </a:fld>
            <a:endParaRPr lang="en-US" dirty="0"/>
          </a:p>
        </p:txBody>
      </p:sp>
    </p:spTree>
    <p:extLst>
      <p:ext uri="{BB962C8B-B14F-4D97-AF65-F5344CB8AC3E}">
        <p14:creationId xmlns:p14="http://schemas.microsoft.com/office/powerpoint/2010/main" val="2853121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1C456C-C349-466E-92AF-E83FC6D4A728}" type="slidenum">
              <a:rPr lang="en-US" smtClean="0"/>
              <a:t>‹#›</a:t>
            </a:fld>
            <a:endParaRPr lang="en-US" dirty="0"/>
          </a:p>
        </p:txBody>
      </p:sp>
    </p:spTree>
    <p:extLst>
      <p:ext uri="{BB962C8B-B14F-4D97-AF65-F5344CB8AC3E}">
        <p14:creationId xmlns:p14="http://schemas.microsoft.com/office/powerpoint/2010/main" val="2986929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ext Placeholder 9"/>
          <p:cNvSpPr>
            <a:spLocks noGrp="1"/>
          </p:cNvSpPr>
          <p:nvPr>
            <p:ph type="body" sz="quarter" idx="14" hasCustomPrompt="1"/>
          </p:nvPr>
        </p:nvSpPr>
        <p:spPr>
          <a:xfrm>
            <a:off x="838200" y="2667582"/>
            <a:ext cx="6477000" cy="761418"/>
          </a:xfrm>
        </p:spPr>
        <p:txBody>
          <a:bodyPr>
            <a:noAutofit/>
          </a:bodyPr>
          <a:lstStyle>
            <a:lvl1pPr marL="0" marR="0" indent="0" algn="l" defTabSz="914400" rtl="0" eaLnBrk="1" fontAlgn="auto" latinLnBrk="0" hangingPunct="1">
              <a:lnSpc>
                <a:spcPct val="100000"/>
              </a:lnSpc>
              <a:spcBef>
                <a:spcPts val="0"/>
              </a:spcBef>
              <a:spcAft>
                <a:spcPts val="0"/>
              </a:spcAft>
              <a:buClr>
                <a:schemeClr val="bg1"/>
              </a:buClr>
              <a:buSzTx/>
              <a:buFont typeface="Arial" panose="020B0604020202020204" pitchFamily="34" charset="0"/>
              <a:buNone/>
              <a:tabLst/>
              <a:defRPr sz="3200" baseline="0">
                <a:solidFill>
                  <a:srgbClr val="92D400"/>
                </a:solidFill>
                <a:latin typeface="Times New Roman" panose="02020603050405020304" pitchFamily="18" charset="0"/>
                <a:cs typeface="Times New Roman" panose="02020603050405020304" pitchFamily="18" charset="0"/>
              </a:defRPr>
            </a:lvl1pPr>
          </a:lstStyle>
          <a:p>
            <a:pPr lvl="0"/>
            <a:r>
              <a:rPr lang="en-US" dirty="0"/>
              <a:t>Presentation Name</a:t>
            </a:r>
            <a:r>
              <a:rPr lang="en-US" sz="2400" dirty="0"/>
              <a:t> </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152400"/>
            <a:ext cx="1188720" cy="1188720"/>
          </a:xfrm>
          <a:prstGeom prst="rect">
            <a:avLst/>
          </a:prstGeom>
        </p:spPr>
      </p:pic>
      <p:sp>
        <p:nvSpPr>
          <p:cNvPr id="4" name="TextBox 3"/>
          <p:cNvSpPr txBox="1"/>
          <p:nvPr userDrawn="1"/>
        </p:nvSpPr>
        <p:spPr>
          <a:xfrm>
            <a:off x="838200" y="1992085"/>
            <a:ext cx="8305800" cy="668750"/>
          </a:xfrm>
          <a:prstGeom prst="rect">
            <a:avLst/>
          </a:prstGeom>
        </p:spPr>
        <p:txBody>
          <a:bodyPr vert="horz" lIns="91440" tIns="45720" rIns="91440" bIns="45720" rtlCol="0">
            <a:noAutofit/>
          </a:bodyPr>
          <a:lstStyle>
            <a:lvl1pPr lvl="0" indent="0">
              <a:spcBef>
                <a:spcPct val="20000"/>
              </a:spcBef>
              <a:buFont typeface="Arial" panose="020B0604020202020204" pitchFamily="34" charset="0"/>
              <a:buNone/>
              <a:defRPr lang="en-US" sz="3600" baseline="0" dirty="0" smtClean="0">
                <a:solidFill>
                  <a:schemeClr val="accent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buChar char="–"/>
              <a:defRPr lang="en-US" sz="3600" dirty="0" smtClean="0">
                <a:solidFill>
                  <a:schemeClr val="accent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3600">
                <a:solidFill>
                  <a:schemeClr val="accent1"/>
                </a:solidFill>
                <a:latin typeface="Times New Roman" panose="02020603050405020304" pitchFamily="18" charset="0"/>
                <a:cs typeface="Times New Roman" panose="02020603050405020304" pitchFamily="18"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sz="3200" dirty="0">
                <a:solidFill>
                  <a:srgbClr val="002776"/>
                </a:solidFill>
              </a:rPr>
              <a:t>Office of Special Needs</a:t>
            </a:r>
            <a:r>
              <a:rPr sz="3200" baseline="0" dirty="0">
                <a:solidFill>
                  <a:srgbClr val="002776"/>
                </a:solidFill>
              </a:rPr>
              <a:t> (OSN)</a:t>
            </a:r>
            <a:endParaRPr sz="3200" dirty="0">
              <a:solidFill>
                <a:srgbClr val="002776"/>
              </a:solidFill>
            </a:endParaRPr>
          </a:p>
        </p:txBody>
      </p:sp>
      <p:sp>
        <p:nvSpPr>
          <p:cNvPr id="12" name="Subtitle 2"/>
          <p:cNvSpPr>
            <a:spLocks noGrp="1"/>
          </p:cNvSpPr>
          <p:nvPr>
            <p:ph type="subTitle" idx="1" hasCustomPrompt="1"/>
          </p:nvPr>
        </p:nvSpPr>
        <p:spPr>
          <a:xfrm>
            <a:off x="838200" y="4131851"/>
            <a:ext cx="3886200" cy="821149"/>
          </a:xfrm>
        </p:spPr>
        <p:txBody>
          <a:bodyPr>
            <a:noAutofit/>
          </a:bodyPr>
          <a:lstStyle>
            <a:lvl1pPr marL="0" indent="0" algn="l">
              <a:buNone/>
              <a:defRPr lang="en-US" sz="2000" b="0" kern="1200" dirty="0" smtClean="0">
                <a:solidFill>
                  <a:srgbClr val="002776"/>
                </a:solidFill>
                <a:latin typeface="+mj-lt"/>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Date</a:t>
            </a:r>
          </a:p>
          <a:p>
            <a:r>
              <a:rPr lang="en-US" dirty="0"/>
              <a:t>Version</a:t>
            </a:r>
          </a:p>
        </p:txBody>
      </p:sp>
    </p:spTree>
    <p:extLst>
      <p:ext uri="{BB962C8B-B14F-4D97-AF65-F5344CB8AC3E}">
        <p14:creationId xmlns:p14="http://schemas.microsoft.com/office/powerpoint/2010/main" val="2925116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ue Transition">
    <p:bg>
      <p:bgPr>
        <a:solidFill>
          <a:srgbClr val="00277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chemeClr val="bg1"/>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a:t>Placeholder</a:t>
            </a:r>
          </a:p>
        </p:txBody>
      </p:sp>
    </p:spTree>
    <p:extLst>
      <p:ext uri="{BB962C8B-B14F-4D97-AF65-F5344CB8AC3E}">
        <p14:creationId xmlns:p14="http://schemas.microsoft.com/office/powerpoint/2010/main" val="1170576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White Transition">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rgbClr val="002776"/>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a:t>Placeholder</a:t>
            </a:r>
          </a:p>
        </p:txBody>
      </p:sp>
    </p:spTree>
    <p:extLst>
      <p:ext uri="{BB962C8B-B14F-4D97-AF65-F5344CB8AC3E}">
        <p14:creationId xmlns:p14="http://schemas.microsoft.com/office/powerpoint/2010/main" val="1834555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No Strapline">
    <p:spTree>
      <p:nvGrpSpPr>
        <p:cNvPr id="1" name=""/>
        <p:cNvGrpSpPr/>
        <p:nvPr/>
      </p:nvGrpSpPr>
      <p:grpSpPr>
        <a:xfrm>
          <a:off x="0" y="0"/>
          <a:ext cx="0" cy="0"/>
          <a:chOff x="0" y="0"/>
          <a:chExt cx="0" cy="0"/>
        </a:xfrm>
      </p:grpSpPr>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7"/>
          </p:nvPr>
        </p:nvSpPr>
        <p:spPr>
          <a:xfrm>
            <a:off x="152400" y="1600200"/>
            <a:ext cx="8534400" cy="4525963"/>
          </a:xfrm>
        </p:spPr>
        <p:txBody>
          <a:bodyPr/>
          <a:lstStyle>
            <a:lvl1pPr marL="0" indent="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2" descr="C:\Users\jehammond\AppData\Local\Temp\wz0175\EFMP_logos\PNG\EFMP_400px.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5783" t="5887" r="4843" b="5570"/>
          <a:stretch/>
        </p:blipFill>
        <p:spPr bwMode="auto">
          <a:xfrm>
            <a:off x="8160122" y="158132"/>
            <a:ext cx="661595"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657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No Strapline with Kicker">
    <p:spTree>
      <p:nvGrpSpPr>
        <p:cNvPr id="1" name=""/>
        <p:cNvGrpSpPr/>
        <p:nvPr/>
      </p:nvGrpSpPr>
      <p:grpSpPr>
        <a:xfrm>
          <a:off x="0" y="0"/>
          <a:ext cx="0" cy="0"/>
          <a:chOff x="0" y="0"/>
          <a:chExt cx="0" cy="0"/>
        </a:xfrm>
      </p:grpSpPr>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sp>
        <p:nvSpPr>
          <p:cNvPr id="5" name="Content Placeholder 4"/>
          <p:cNvSpPr>
            <a:spLocks noGrp="1"/>
          </p:cNvSpPr>
          <p:nvPr>
            <p:ph sz="quarter" idx="17" hasCustomPrompt="1"/>
          </p:nvPr>
        </p:nvSpPr>
        <p:spPr>
          <a:xfrm>
            <a:off x="1638300" y="5701319"/>
            <a:ext cx="5867401" cy="460375"/>
          </a:xfrm>
          <a:ln w="28575">
            <a:solidFill>
              <a:schemeClr val="accent2"/>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a:t>Kicker</a:t>
            </a:r>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8"/>
          </p:nvPr>
        </p:nvSpPr>
        <p:spPr>
          <a:xfrm>
            <a:off x="152400" y="1600201"/>
            <a:ext cx="8534400" cy="4038600"/>
          </a:xfrm>
        </p:spPr>
        <p:txBody>
          <a:bodyPr/>
          <a:lstStyle>
            <a:lvl1pPr marL="0" indent="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2" descr="C:\Users\jehammond\AppData\Local\Temp\wz0175\EFMP_logos\PNG\EFMP_400px.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5783" t="5887" r="4843" b="5570"/>
          <a:stretch/>
        </p:blipFill>
        <p:spPr bwMode="auto">
          <a:xfrm>
            <a:off x="8160122" y="158132"/>
            <a:ext cx="661595"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322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Strapline">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a:p>
            <a:pPr lvl="0"/>
            <a:r>
              <a:rPr lang="en-US" sz="1600" dirty="0">
                <a:solidFill>
                  <a:srgbClr val="002776"/>
                </a:solidFill>
                <a:latin typeface="Arial" pitchFamily="34" charset="0"/>
                <a:cs typeface="Arial" pitchFamily="34" charset="0"/>
              </a:rPr>
              <a:t>Strapline Level 2</a:t>
            </a:r>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7"/>
          </p:nvPr>
        </p:nvSpPr>
        <p:spPr>
          <a:xfrm>
            <a:off x="152400" y="1600200"/>
            <a:ext cx="85344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2" descr="C:\Users\jehammond\AppData\Local\Temp\wz0175\EFMP_logos\PNG\EFMP_400px.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5783" t="5887" r="4843" b="5570"/>
          <a:stretch/>
        </p:blipFill>
        <p:spPr bwMode="auto">
          <a:xfrm>
            <a:off x="8160122" y="158132"/>
            <a:ext cx="661595"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5775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with Strapline and Kicker">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a:p>
            <a:pPr lvl="0"/>
            <a:r>
              <a:rPr lang="en-US" sz="1600" dirty="0">
                <a:solidFill>
                  <a:srgbClr val="002776"/>
                </a:solidFill>
                <a:latin typeface="Arial" pitchFamily="34" charset="0"/>
                <a:cs typeface="Arial" pitchFamily="34" charset="0"/>
              </a:rPr>
              <a:t>Strapline Level 2</a:t>
            </a:r>
            <a:endParaRPr lang="en-US" sz="3200" dirty="0">
              <a:solidFill>
                <a:schemeClr val="accent1"/>
              </a:solidFill>
              <a:latin typeface="Arial" pitchFamily="34" charset="0"/>
              <a:cs typeface="Arial" pitchFamily="34" charset="0"/>
            </a:endParaRPr>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sp>
        <p:nvSpPr>
          <p:cNvPr id="5" name="Content Placeholder 4"/>
          <p:cNvSpPr>
            <a:spLocks noGrp="1"/>
          </p:cNvSpPr>
          <p:nvPr>
            <p:ph sz="quarter" idx="17" hasCustomPrompt="1"/>
          </p:nvPr>
        </p:nvSpPr>
        <p:spPr>
          <a:xfrm>
            <a:off x="1638300" y="5701319"/>
            <a:ext cx="5867401" cy="460375"/>
          </a:xfrm>
          <a:ln w="28575">
            <a:solidFill>
              <a:schemeClr val="accent2"/>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a:t>Kicker</a:t>
            </a:r>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8"/>
          </p:nvPr>
        </p:nvSpPr>
        <p:spPr>
          <a:xfrm>
            <a:off x="152400" y="1600201"/>
            <a:ext cx="85344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2" descr="C:\Users\jehammond\AppData\Local\Temp\wz0175\EFMP_logos\PNG\EFMP_400px.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5783" t="5887" r="4843" b="5570"/>
          <a:stretch/>
        </p:blipFill>
        <p:spPr bwMode="auto">
          <a:xfrm>
            <a:off x="8160122" y="158132"/>
            <a:ext cx="661595"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4361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4 Headers Content No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1" name="Title 1"/>
          <p:cNvSpPr>
            <a:spLocks noGrp="1"/>
          </p:cNvSpPr>
          <p:nvPr>
            <p:ph type="title"/>
          </p:nvPr>
        </p:nvSpPr>
        <p:spPr>
          <a:xfrm>
            <a:off x="992388" y="243990"/>
            <a:ext cx="7159225" cy="430887"/>
          </a:xfrm>
        </p:spPr>
        <p:txBody>
          <a:bodyPr/>
          <a:lstStyle/>
          <a:p>
            <a:r>
              <a:rPr lang="en-US"/>
              <a:t>Click to edit Master title style</a:t>
            </a:r>
          </a:p>
        </p:txBody>
      </p:sp>
    </p:spTree>
    <p:extLst>
      <p:ext uri="{BB962C8B-B14F-4D97-AF65-F5344CB8AC3E}">
        <p14:creationId xmlns:p14="http://schemas.microsoft.com/office/powerpoint/2010/main" val="268725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ue Transition">
    <p:bg>
      <p:bgPr>
        <a:solidFill>
          <a:srgbClr val="00277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chemeClr val="bg1"/>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a:t>Placeholder</a:t>
            </a:r>
          </a:p>
        </p:txBody>
      </p:sp>
    </p:spTree>
    <p:extLst>
      <p:ext uri="{BB962C8B-B14F-4D97-AF65-F5344CB8AC3E}">
        <p14:creationId xmlns:p14="http://schemas.microsoft.com/office/powerpoint/2010/main" val="12168197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4 Headers Content with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1" name="Title 1"/>
          <p:cNvSpPr>
            <a:spLocks noGrp="1"/>
          </p:cNvSpPr>
          <p:nvPr>
            <p:ph type="title"/>
          </p:nvPr>
        </p:nvSpPr>
        <p:spPr>
          <a:xfrm>
            <a:off x="992388" y="243990"/>
            <a:ext cx="7159225" cy="430887"/>
          </a:xfrm>
        </p:spPr>
        <p:txBody>
          <a:bodyPr/>
          <a:lstStyle/>
          <a:p>
            <a:r>
              <a:rPr lang="en-US"/>
              <a:t>Click to edit Master title style</a:t>
            </a:r>
          </a:p>
        </p:txBody>
      </p:sp>
      <p:sp>
        <p:nvSpPr>
          <p:cNvPr id="22" name="Text Placeholder 17"/>
          <p:cNvSpPr>
            <a:spLocks noGrp="1"/>
          </p:cNvSpPr>
          <p:nvPr>
            <p:ph type="body" sz="quarter" idx="13" hasCustomPrompt="1"/>
          </p:nvPr>
        </p:nvSpPr>
        <p:spPr>
          <a:xfrm>
            <a:off x="152400" y="894536"/>
            <a:ext cx="8839200" cy="3246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p:txBody>
      </p:sp>
    </p:spTree>
    <p:extLst>
      <p:ext uri="{BB962C8B-B14F-4D97-AF65-F5344CB8AC3E}">
        <p14:creationId xmlns:p14="http://schemas.microsoft.com/office/powerpoint/2010/main" val="19734441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1C456C-C349-466E-92AF-E83FC6D4A728}" type="slidenum">
              <a:rPr lang="en-US" smtClean="0"/>
              <a:t>‹#›</a:t>
            </a:fld>
            <a:endParaRPr lang="en-US"/>
          </a:p>
        </p:txBody>
      </p:sp>
      <p:pic>
        <p:nvPicPr>
          <p:cNvPr id="6" name="Picture 2" descr="C:\Users\jehammond\AppData\Local\Temp\wz0175\EFMP_logos\PNG\EFMP_400px.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5783" t="5887" r="4843" b="5570"/>
          <a:stretch/>
        </p:blipFill>
        <p:spPr bwMode="auto">
          <a:xfrm>
            <a:off x="8160122" y="158132"/>
            <a:ext cx="661595"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155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1C456C-C349-466E-92AF-E83FC6D4A728}" type="slidenum">
              <a:rPr lang="en-US" smtClean="0"/>
              <a:t>‹#›</a:t>
            </a:fld>
            <a:endParaRPr lang="en-US" dirty="0"/>
          </a:p>
        </p:txBody>
      </p:sp>
    </p:spTree>
    <p:extLst>
      <p:ext uri="{BB962C8B-B14F-4D97-AF65-F5344CB8AC3E}">
        <p14:creationId xmlns:p14="http://schemas.microsoft.com/office/powerpoint/2010/main" val="177986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White Transition">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rgbClr val="002776"/>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a:t>Placeholder</a:t>
            </a:r>
          </a:p>
        </p:txBody>
      </p:sp>
    </p:spTree>
    <p:extLst>
      <p:ext uri="{BB962C8B-B14F-4D97-AF65-F5344CB8AC3E}">
        <p14:creationId xmlns:p14="http://schemas.microsoft.com/office/powerpoint/2010/main" val="3349648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No Strapline">
    <p:spTree>
      <p:nvGrpSpPr>
        <p:cNvPr id="1" name=""/>
        <p:cNvGrpSpPr/>
        <p:nvPr/>
      </p:nvGrpSpPr>
      <p:grpSpPr>
        <a:xfrm>
          <a:off x="0" y="0"/>
          <a:ext cx="0" cy="0"/>
          <a:chOff x="0" y="0"/>
          <a:chExt cx="0" cy="0"/>
        </a:xfrm>
      </p:grpSpPr>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sp>
        <p:nvSpPr>
          <p:cNvPr id="11" name="Title 1"/>
          <p:cNvSpPr>
            <a:spLocks noGrp="1"/>
          </p:cNvSpPr>
          <p:nvPr>
            <p:ph type="title"/>
          </p:nvPr>
        </p:nvSpPr>
        <p:spPr>
          <a:xfrm>
            <a:off x="992388" y="243990"/>
            <a:ext cx="7159225" cy="430887"/>
          </a:xfrm>
        </p:spPr>
        <p:txBody>
          <a:bodyPr/>
          <a:lstStyle>
            <a:lvl1pPr>
              <a:defRPr>
                <a:solidFill>
                  <a:schemeClr val="accent4"/>
                </a:solidFill>
              </a:defRPr>
            </a:lvl1pPr>
          </a:lstStyle>
          <a:p>
            <a:r>
              <a:rPr lang="en-US"/>
              <a:t>Click to edit Master title style</a:t>
            </a:r>
          </a:p>
        </p:txBody>
      </p:sp>
      <p:sp>
        <p:nvSpPr>
          <p:cNvPr id="4" name="Text Placeholder 3"/>
          <p:cNvSpPr>
            <a:spLocks noGrp="1"/>
          </p:cNvSpPr>
          <p:nvPr>
            <p:ph type="body" sz="quarter" idx="17"/>
          </p:nvPr>
        </p:nvSpPr>
        <p:spPr>
          <a:xfrm>
            <a:off x="152400" y="1600200"/>
            <a:ext cx="8534400" cy="4525963"/>
          </a:xfrm>
        </p:spPr>
        <p:txBody>
          <a:bodyPr/>
          <a:lstStyle>
            <a:lvl1pPr marL="0" indent="0">
              <a:buFont typeface="Arial" panose="020B0604020202020204" pitchFamily="34" charset="0"/>
              <a:buChar char="•"/>
              <a:defRPr>
                <a:solidFill>
                  <a:schemeClr val="accent4"/>
                </a:solidFill>
              </a:defRPr>
            </a:lvl1pPr>
            <a:lvl2pPr>
              <a:defRPr>
                <a:solidFill>
                  <a:schemeClr val="accent4"/>
                </a:solidFill>
              </a:defRPr>
            </a:lvl2pPr>
            <a:lvl3pPr>
              <a:defRPr>
                <a:solidFill>
                  <a:schemeClr val="accent4"/>
                </a:solidFill>
              </a:defRPr>
            </a:lvl3pPr>
            <a:lvl4pPr>
              <a:defRPr>
                <a:solidFill>
                  <a:schemeClr val="accent4"/>
                </a:solidFill>
              </a:defRPr>
            </a:lvl4pPr>
            <a:lvl5pPr>
              <a:defRPr>
                <a:solidFill>
                  <a:schemeClr val="accent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9179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No Strapline with Kicker">
    <p:spTree>
      <p:nvGrpSpPr>
        <p:cNvPr id="1" name=""/>
        <p:cNvGrpSpPr/>
        <p:nvPr/>
      </p:nvGrpSpPr>
      <p:grpSpPr>
        <a:xfrm>
          <a:off x="0" y="0"/>
          <a:ext cx="0" cy="0"/>
          <a:chOff x="0" y="0"/>
          <a:chExt cx="0" cy="0"/>
        </a:xfrm>
      </p:grpSpPr>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sp>
        <p:nvSpPr>
          <p:cNvPr id="5" name="Content Placeholder 4"/>
          <p:cNvSpPr>
            <a:spLocks noGrp="1"/>
          </p:cNvSpPr>
          <p:nvPr>
            <p:ph sz="quarter" idx="17" hasCustomPrompt="1"/>
          </p:nvPr>
        </p:nvSpPr>
        <p:spPr>
          <a:xfrm>
            <a:off x="1638300" y="5701319"/>
            <a:ext cx="5867401" cy="460375"/>
          </a:xfrm>
          <a:ln w="28575">
            <a:solidFill>
              <a:schemeClr val="accent1"/>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a:t>Kicker</a:t>
            </a:r>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8"/>
          </p:nvPr>
        </p:nvSpPr>
        <p:spPr>
          <a:xfrm>
            <a:off x="152400" y="1600201"/>
            <a:ext cx="8534400" cy="4038600"/>
          </a:xfrm>
        </p:spPr>
        <p:txBody>
          <a:bodyPr/>
          <a:lstStyle>
            <a:lvl1pPr marL="0" indent="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3038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Strapline">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a:p>
            <a:pPr lvl="0"/>
            <a:r>
              <a:rPr lang="en-US" sz="1600" dirty="0">
                <a:solidFill>
                  <a:srgbClr val="002776"/>
                </a:solidFill>
                <a:latin typeface="Arial" pitchFamily="34" charset="0"/>
                <a:cs typeface="Arial" pitchFamily="34" charset="0"/>
              </a:rPr>
              <a:t>Strapline Level 2</a:t>
            </a:r>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7"/>
          </p:nvPr>
        </p:nvSpPr>
        <p:spPr>
          <a:xfrm>
            <a:off x="152400" y="1600200"/>
            <a:ext cx="85344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05903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with Strapline and Kicker">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a:p>
            <a:pPr lvl="0"/>
            <a:r>
              <a:rPr lang="en-US" sz="1600" dirty="0">
                <a:solidFill>
                  <a:srgbClr val="002776"/>
                </a:solidFill>
                <a:latin typeface="Arial" pitchFamily="34" charset="0"/>
                <a:cs typeface="Arial" pitchFamily="34" charset="0"/>
              </a:rPr>
              <a:t>Strapline Level 2</a:t>
            </a:r>
            <a:endParaRPr lang="en-US" sz="3200" dirty="0">
              <a:solidFill>
                <a:schemeClr val="accent1"/>
              </a:solidFill>
              <a:latin typeface="Arial" pitchFamily="34" charset="0"/>
              <a:cs typeface="Arial" pitchFamily="34" charset="0"/>
            </a:endParaRPr>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sp>
        <p:nvSpPr>
          <p:cNvPr id="5" name="Content Placeholder 4"/>
          <p:cNvSpPr>
            <a:spLocks noGrp="1"/>
          </p:cNvSpPr>
          <p:nvPr>
            <p:ph sz="quarter" idx="17" hasCustomPrompt="1"/>
          </p:nvPr>
        </p:nvSpPr>
        <p:spPr>
          <a:xfrm>
            <a:off x="1638300" y="5701319"/>
            <a:ext cx="5867401" cy="460375"/>
          </a:xfrm>
          <a:ln w="28575">
            <a:solidFill>
              <a:schemeClr val="accent1"/>
            </a:solidFill>
          </a:ln>
        </p:spPr>
        <p:txBody>
          <a:bodyPr anchor="ctr">
            <a:normAutofit/>
          </a:bodyPr>
          <a:lstStyle>
            <a:lvl1pPr marL="0" indent="0" algn="ctr">
              <a:buNone/>
              <a:defRPr sz="1200" b="1">
                <a:solidFill>
                  <a:schemeClr val="accent4"/>
                </a:solidFill>
                <a:latin typeface="Arial" panose="020B0604020202020204" pitchFamily="34" charset="0"/>
                <a:cs typeface="Arial" panose="020B0604020202020204" pitchFamily="34" charset="0"/>
              </a:defRPr>
            </a:lvl1pPr>
          </a:lstStyle>
          <a:p>
            <a:pPr lvl="0"/>
            <a:r>
              <a:rPr lang="en-US" dirty="0"/>
              <a:t>Kicker</a:t>
            </a:r>
          </a:p>
        </p:txBody>
      </p:sp>
      <p:sp>
        <p:nvSpPr>
          <p:cNvPr id="11" name="Title 1"/>
          <p:cNvSpPr>
            <a:spLocks noGrp="1"/>
          </p:cNvSpPr>
          <p:nvPr>
            <p:ph type="title"/>
          </p:nvPr>
        </p:nvSpPr>
        <p:spPr>
          <a:xfrm>
            <a:off x="992388" y="243990"/>
            <a:ext cx="7159225" cy="430887"/>
          </a:xfrm>
        </p:spPr>
        <p:txBody>
          <a:bodyPr/>
          <a:lstStyle/>
          <a:p>
            <a:r>
              <a:rPr lang="en-US"/>
              <a:t>Click to edit Master title style</a:t>
            </a:r>
          </a:p>
        </p:txBody>
      </p:sp>
      <p:sp>
        <p:nvSpPr>
          <p:cNvPr id="4" name="Text Placeholder 3"/>
          <p:cNvSpPr>
            <a:spLocks noGrp="1"/>
          </p:cNvSpPr>
          <p:nvPr>
            <p:ph type="body" sz="quarter" idx="18"/>
          </p:nvPr>
        </p:nvSpPr>
        <p:spPr>
          <a:xfrm>
            <a:off x="152400" y="1600201"/>
            <a:ext cx="85344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055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4 Headers Content No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1" name="Title 1"/>
          <p:cNvSpPr>
            <a:spLocks noGrp="1"/>
          </p:cNvSpPr>
          <p:nvPr>
            <p:ph type="title"/>
          </p:nvPr>
        </p:nvSpPr>
        <p:spPr>
          <a:xfrm>
            <a:off x="992388" y="243990"/>
            <a:ext cx="7159225" cy="430887"/>
          </a:xfrm>
        </p:spPr>
        <p:txBody>
          <a:bodyPr/>
          <a:lstStyle/>
          <a:p>
            <a:r>
              <a:rPr lang="en-US"/>
              <a:t>Click to edit Master title style</a:t>
            </a:r>
          </a:p>
        </p:txBody>
      </p:sp>
    </p:spTree>
    <p:extLst>
      <p:ext uri="{BB962C8B-B14F-4D97-AF65-F5344CB8AC3E}">
        <p14:creationId xmlns:p14="http://schemas.microsoft.com/office/powerpoint/2010/main" val="250638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4 Headers Content with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4"/>
          </p:nvPr>
        </p:nvSpPr>
        <p:spPr/>
        <p:txBody>
          <a:bodyPr/>
          <a:lstStyle/>
          <a:p>
            <a:endParaRPr lang="en-US" dirty="0"/>
          </a:p>
        </p:txBody>
      </p:sp>
      <p:sp>
        <p:nvSpPr>
          <p:cNvPr id="9" name="Footer Placeholder 8"/>
          <p:cNvSpPr>
            <a:spLocks noGrp="1"/>
          </p:cNvSpPr>
          <p:nvPr>
            <p:ph type="ftr" sz="quarter" idx="15"/>
          </p:nvPr>
        </p:nvSpPr>
        <p:spPr/>
        <p:txBody>
          <a:bodyPr/>
          <a:lstStyle/>
          <a:p>
            <a:endParaRPr lang="en-US" dirty="0"/>
          </a:p>
        </p:txBody>
      </p:sp>
      <p:sp>
        <p:nvSpPr>
          <p:cNvPr id="10" name="Slide Number Placeholder 9"/>
          <p:cNvSpPr>
            <a:spLocks noGrp="1"/>
          </p:cNvSpPr>
          <p:nvPr>
            <p:ph type="sldNum" sz="quarter" idx="16"/>
          </p:nvPr>
        </p:nvSpPr>
        <p:spPr/>
        <p:txBody>
          <a:bodyPr/>
          <a:lstStyle/>
          <a:p>
            <a:fld id="{F91C456C-C349-466E-92AF-E83FC6D4A728}" type="slidenum">
              <a:rPr lang="en-US" smtClean="0"/>
              <a:t>‹#›</a:t>
            </a:fld>
            <a:endParaRPr lang="en-US" dirty="0"/>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a:t>Header</a:t>
            </a:r>
          </a:p>
        </p:txBody>
      </p:sp>
      <p:sp>
        <p:nvSpPr>
          <p:cNvPr id="21" name="Title 1"/>
          <p:cNvSpPr>
            <a:spLocks noGrp="1"/>
          </p:cNvSpPr>
          <p:nvPr>
            <p:ph type="title"/>
          </p:nvPr>
        </p:nvSpPr>
        <p:spPr>
          <a:xfrm>
            <a:off x="992388" y="243990"/>
            <a:ext cx="7159225" cy="430887"/>
          </a:xfrm>
        </p:spPr>
        <p:txBody>
          <a:bodyPr/>
          <a:lstStyle/>
          <a:p>
            <a:r>
              <a:rPr lang="en-US"/>
              <a:t>Click to edit Master title style</a:t>
            </a:r>
          </a:p>
        </p:txBody>
      </p:sp>
      <p:sp>
        <p:nvSpPr>
          <p:cNvPr id="22" name="Text Placeholder 17"/>
          <p:cNvSpPr>
            <a:spLocks noGrp="1"/>
          </p:cNvSpPr>
          <p:nvPr>
            <p:ph type="body" sz="quarter" idx="13" hasCustomPrompt="1"/>
          </p:nvPr>
        </p:nvSpPr>
        <p:spPr>
          <a:xfrm>
            <a:off x="152400" y="894536"/>
            <a:ext cx="8839200" cy="3246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a:solidFill>
                  <a:srgbClr val="002776"/>
                </a:solidFill>
                <a:latin typeface="Arial" pitchFamily="34" charset="0"/>
                <a:cs typeface="Arial" pitchFamily="34" charset="0"/>
              </a:rPr>
              <a:t>Strapline</a:t>
            </a:r>
          </a:p>
        </p:txBody>
      </p:sp>
    </p:spTree>
    <p:extLst>
      <p:ext uri="{BB962C8B-B14F-4D97-AF65-F5344CB8AC3E}">
        <p14:creationId xmlns:p14="http://schemas.microsoft.com/office/powerpoint/2010/main" val="2795799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gi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2388" y="243990"/>
            <a:ext cx="7159225" cy="43088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2400" y="1600200"/>
            <a:ext cx="85344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Forth Level</a:t>
            </a:r>
          </a:p>
          <a:p>
            <a:pPr lvl="5"/>
            <a:r>
              <a:rPr lang="en-US" dirty="0"/>
              <a:t>Fifth Level</a:t>
            </a:r>
          </a:p>
        </p:txBody>
      </p:sp>
      <p:sp>
        <p:nvSpPr>
          <p:cNvPr id="4" name="Date Placeholder 3"/>
          <p:cNvSpPr>
            <a:spLocks noGrp="1"/>
          </p:cNvSpPr>
          <p:nvPr>
            <p:ph type="dt" sz="half" idx="2"/>
          </p:nvPr>
        </p:nvSpPr>
        <p:spPr>
          <a:xfrm>
            <a:off x="4838699" y="6356349"/>
            <a:ext cx="3965575" cy="425451"/>
          </a:xfrm>
          <a:prstGeom prst="rect">
            <a:avLst/>
          </a:prstGeom>
        </p:spPr>
        <p:txBody>
          <a:bodyPr vert="horz" lIns="91440" tIns="45720" rIns="91440" bIns="45720" rtlCol="0" anchor="t"/>
          <a:lstStyle>
            <a:lvl1pPr algn="r">
              <a:defRPr sz="1200">
                <a:solidFill>
                  <a:schemeClr val="accent4"/>
                </a:solidFill>
              </a:defRPr>
            </a:lvl1pPr>
          </a:lstStyle>
          <a:p>
            <a:endParaRPr lang="en-US" dirty="0"/>
          </a:p>
        </p:txBody>
      </p:sp>
      <p:sp>
        <p:nvSpPr>
          <p:cNvPr id="5" name="Footer Placeholder 4"/>
          <p:cNvSpPr>
            <a:spLocks noGrp="1"/>
          </p:cNvSpPr>
          <p:nvPr>
            <p:ph type="ftr" sz="quarter" idx="3"/>
          </p:nvPr>
        </p:nvSpPr>
        <p:spPr>
          <a:xfrm>
            <a:off x="304800" y="6356350"/>
            <a:ext cx="4000500" cy="425450"/>
          </a:xfrm>
          <a:prstGeom prst="rect">
            <a:avLst/>
          </a:prstGeom>
        </p:spPr>
        <p:txBody>
          <a:bodyPr vert="horz" lIns="91440" tIns="45720" rIns="91440" bIns="45720" rtlCol="0" anchor="t"/>
          <a:lstStyle>
            <a:lvl1pPr algn="l">
              <a:defRPr sz="1200">
                <a:solidFill>
                  <a:schemeClr val="accent4"/>
                </a:solidFill>
              </a:defRPr>
            </a:lvl1pPr>
          </a:lstStyle>
          <a:p>
            <a:endParaRPr lang="en-US" dirty="0"/>
          </a:p>
        </p:txBody>
      </p:sp>
      <p:sp>
        <p:nvSpPr>
          <p:cNvPr id="6" name="Slide Number Placeholder 5"/>
          <p:cNvSpPr>
            <a:spLocks noGrp="1"/>
          </p:cNvSpPr>
          <p:nvPr>
            <p:ph type="sldNum" sz="quarter" idx="4"/>
          </p:nvPr>
        </p:nvSpPr>
        <p:spPr>
          <a:xfrm>
            <a:off x="4305300" y="6356350"/>
            <a:ext cx="533400" cy="425450"/>
          </a:xfrm>
          <a:prstGeom prst="rect">
            <a:avLst/>
          </a:prstGeom>
        </p:spPr>
        <p:txBody>
          <a:bodyPr vert="horz" lIns="91440" tIns="45720" rIns="91440" bIns="45720" rtlCol="0" anchor="t"/>
          <a:lstStyle>
            <a:lvl1pPr algn="ctr">
              <a:defRPr sz="1200">
                <a:solidFill>
                  <a:schemeClr val="accent4"/>
                </a:solidFill>
              </a:defRPr>
            </a:lvl1pPr>
          </a:lstStyle>
          <a:p>
            <a:fld id="{F91C456C-C349-466E-92AF-E83FC6D4A728}" type="slidenum">
              <a:rPr lang="en-US" smtClean="0"/>
              <a:pPr/>
              <a:t>‹#›</a:t>
            </a:fld>
            <a:endParaRPr lang="en-US" dirty="0"/>
          </a:p>
        </p:txBody>
      </p:sp>
      <p:cxnSp>
        <p:nvCxnSpPr>
          <p:cNvPr id="7" name="Straight Connector 6"/>
          <p:cNvCxnSpPr/>
          <p:nvPr/>
        </p:nvCxnSpPr>
        <p:spPr>
          <a:xfrm>
            <a:off x="339726" y="838200"/>
            <a:ext cx="8464549" cy="0"/>
          </a:xfrm>
          <a:prstGeom prst="line">
            <a:avLst/>
          </a:prstGeom>
          <a:ln w="38100" cap="rnd" cmpd="sng">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39726" y="6324600"/>
            <a:ext cx="8464549" cy="0"/>
          </a:xfrm>
          <a:prstGeom prst="line">
            <a:avLst/>
          </a:prstGeom>
          <a:ln w="12700" cap="rnd" cmpd="sng">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39726" y="133659"/>
            <a:ext cx="661168" cy="661168"/>
          </a:xfrm>
          <a:prstGeom prst="rect">
            <a:avLst/>
          </a:prstGeom>
        </p:spPr>
      </p:pic>
      <p:pic>
        <p:nvPicPr>
          <p:cNvPr id="12"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8160119" y="178598"/>
            <a:ext cx="661595" cy="599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264076"/>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7" r:id="rId4"/>
    <p:sldLayoutId id="2147483778" r:id="rId5"/>
    <p:sldLayoutId id="2147483767" r:id="rId6"/>
    <p:sldLayoutId id="2147483766" r:id="rId7"/>
    <p:sldLayoutId id="2147483776" r:id="rId8"/>
    <p:sldLayoutId id="2147483765" r:id="rId9"/>
    <p:sldLayoutId id="2147483763" r:id="rId10"/>
    <p:sldLayoutId id="2147483764" r:id="rId11"/>
  </p:sldLayoutIdLst>
  <p:hf hdr="0" ftr="0" dt="0"/>
  <p:txStyles>
    <p:titleStyle>
      <a:lvl1pPr algn="ctr" defTabSz="914400" rtl="0" eaLnBrk="1" latinLnBrk="0" hangingPunct="1">
        <a:spcBef>
          <a:spcPct val="0"/>
        </a:spcBef>
        <a:buNone/>
        <a:defRPr lang="en-US" sz="2200" b="1" i="0" u="none" kern="1200" smtClean="0">
          <a:solidFill>
            <a:schemeClr val="accent4"/>
          </a:solidFill>
          <a:latin typeface="Arial" pitchFamily="34" charset="0"/>
          <a:ea typeface="+mn-ea"/>
          <a:cs typeface="Arial" pitchFamily="34" charset="0"/>
        </a:defRPr>
      </a:lvl1pPr>
    </p:titleStyle>
    <p:bodyStyle>
      <a:lvl1pPr marL="0" indent="0" algn="l" defTabSz="914400" rtl="0" eaLnBrk="1" latinLnBrk="0" hangingPunct="1">
        <a:spcBef>
          <a:spcPct val="20000"/>
        </a:spcBef>
        <a:buClr>
          <a:schemeClr val="bg1"/>
        </a:buClr>
        <a:buFont typeface="Arial" panose="020B0604020202020204" pitchFamily="34" charset="0"/>
        <a:buChar char="•"/>
        <a:defRPr lang="en-US" sz="1600" kern="1200" dirty="0" smtClean="0">
          <a:solidFill>
            <a:schemeClr val="accent4"/>
          </a:solidFill>
          <a:latin typeface="+mn-lt"/>
          <a:ea typeface="+mn-ea"/>
          <a:cs typeface="Arial" pitchFamily="34" charset="0"/>
        </a:defRPr>
      </a:lvl1pPr>
      <a:lvl2pPr marL="573088" indent="-231775" algn="l" defTabSz="914400" rtl="0" eaLnBrk="1" latinLnBrk="0" hangingPunct="1">
        <a:spcBef>
          <a:spcPct val="20000"/>
        </a:spcBef>
        <a:buFont typeface="Arial" panose="020B0604020202020204" pitchFamily="34" charset="0"/>
        <a:buChar char="•"/>
        <a:defRPr lang="en-US" sz="1600" b="0" i="0" u="none" kern="1200" dirty="0" smtClean="0">
          <a:solidFill>
            <a:schemeClr val="accent4"/>
          </a:solidFill>
          <a:latin typeface="+mn-lt"/>
          <a:ea typeface="+mn-ea"/>
          <a:cs typeface="Arial" pitchFamily="34" charset="0"/>
        </a:defRPr>
      </a:lvl2pPr>
      <a:lvl3pPr marL="803275" indent="-228600" algn="l" defTabSz="914400" rtl="0" eaLnBrk="1" latinLnBrk="0" hangingPunct="1">
        <a:spcBef>
          <a:spcPct val="20000"/>
        </a:spcBef>
        <a:buFont typeface="Arial" panose="020B0604020202020204" pitchFamily="34" charset="0"/>
        <a:buChar char="‒"/>
        <a:defRPr sz="1400" kern="1200" baseline="0">
          <a:solidFill>
            <a:schemeClr val="accent4"/>
          </a:solidFill>
          <a:latin typeface="+mn-lt"/>
          <a:ea typeface="+mn-ea"/>
          <a:cs typeface="Arial" panose="020B0604020202020204" pitchFamily="34" charset="0"/>
        </a:defRPr>
      </a:lvl3pPr>
      <a:lvl4pPr marL="1025525" indent="-228600" algn="l" defTabSz="914400" rtl="0" eaLnBrk="1" latinLnBrk="0" hangingPunct="1">
        <a:spcBef>
          <a:spcPct val="20000"/>
        </a:spcBef>
        <a:buFont typeface="Arial" panose="020B0604020202020204" pitchFamily="34" charset="0"/>
        <a:buChar char="•"/>
        <a:defRPr lang="en-US" sz="1200" kern="1200" baseline="0" dirty="0" smtClean="0">
          <a:solidFill>
            <a:schemeClr val="accent4"/>
          </a:solidFill>
          <a:latin typeface="+mn-lt"/>
          <a:ea typeface="+mn-ea"/>
          <a:cs typeface="Arial" panose="020B0604020202020204" pitchFamily="34" charset="0"/>
        </a:defRPr>
      </a:lvl4pPr>
      <a:lvl5pPr marL="1255713" indent="-228600" algn="l" defTabSz="914400" rtl="0" eaLnBrk="1" latinLnBrk="0" hangingPunct="1">
        <a:spcBef>
          <a:spcPct val="20000"/>
        </a:spcBef>
        <a:buFont typeface="Arial" panose="020B0604020202020204" pitchFamily="34" charset="0"/>
        <a:buChar char="‒"/>
        <a:defRPr sz="1100" kern="1200" baseline="0">
          <a:solidFill>
            <a:schemeClr val="accent4"/>
          </a:solidFill>
          <a:latin typeface="+mn-lt"/>
          <a:ea typeface="+mn-ea"/>
          <a:cs typeface="Arial" panose="020B0604020202020204" pitchFamily="34" charset="0"/>
        </a:defRPr>
      </a:lvl5pPr>
      <a:lvl6pPr marL="1487488" indent="-228600" algn="l" defTabSz="914400" rtl="0" eaLnBrk="1" latinLnBrk="0" hangingPunct="1">
        <a:spcBef>
          <a:spcPct val="20000"/>
        </a:spcBef>
        <a:buFont typeface="Arial" panose="020B0604020202020204" pitchFamily="34" charset="0"/>
        <a:buChar char="•"/>
        <a:defRPr sz="1100" kern="1200" baseline="0">
          <a:solidFill>
            <a:schemeClr val="accent4"/>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2388" y="243990"/>
            <a:ext cx="7159225" cy="43088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2400" y="1600200"/>
            <a:ext cx="85344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Forth Level</a:t>
            </a:r>
          </a:p>
          <a:p>
            <a:pPr lvl="5"/>
            <a:r>
              <a:rPr lang="en-US" dirty="0"/>
              <a:t>Fifth Level</a:t>
            </a:r>
          </a:p>
        </p:txBody>
      </p:sp>
      <p:sp>
        <p:nvSpPr>
          <p:cNvPr id="4" name="Date Placeholder 3"/>
          <p:cNvSpPr>
            <a:spLocks noGrp="1"/>
          </p:cNvSpPr>
          <p:nvPr>
            <p:ph type="dt" sz="half" idx="2"/>
          </p:nvPr>
        </p:nvSpPr>
        <p:spPr>
          <a:xfrm>
            <a:off x="4838699" y="6356349"/>
            <a:ext cx="3965575" cy="425451"/>
          </a:xfrm>
          <a:prstGeom prst="rect">
            <a:avLst/>
          </a:prstGeom>
        </p:spPr>
        <p:txBody>
          <a:bodyPr vert="horz" lIns="91440" tIns="45720" rIns="91440" bIns="45720" rtlCol="0" anchor="t"/>
          <a:lstStyle>
            <a:lvl1pPr algn="r">
              <a:defRPr sz="1200">
                <a:solidFill>
                  <a:schemeClr val="accent1"/>
                </a:solidFill>
              </a:defRPr>
            </a:lvl1pPr>
          </a:lstStyle>
          <a:p>
            <a:endParaRPr lang="en-US" dirty="0"/>
          </a:p>
        </p:txBody>
      </p:sp>
      <p:sp>
        <p:nvSpPr>
          <p:cNvPr id="5" name="Footer Placeholder 4"/>
          <p:cNvSpPr>
            <a:spLocks noGrp="1"/>
          </p:cNvSpPr>
          <p:nvPr>
            <p:ph type="ftr" sz="quarter" idx="3"/>
          </p:nvPr>
        </p:nvSpPr>
        <p:spPr>
          <a:xfrm>
            <a:off x="304800" y="6356350"/>
            <a:ext cx="4000500" cy="425450"/>
          </a:xfrm>
          <a:prstGeom prst="rect">
            <a:avLst/>
          </a:prstGeom>
        </p:spPr>
        <p:txBody>
          <a:bodyPr vert="horz" lIns="91440" tIns="45720" rIns="91440" bIns="45720" rtlCol="0" anchor="t"/>
          <a:lstStyle>
            <a:lvl1pPr algn="l">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305300" y="6356350"/>
            <a:ext cx="533400" cy="425450"/>
          </a:xfrm>
          <a:prstGeom prst="rect">
            <a:avLst/>
          </a:prstGeom>
        </p:spPr>
        <p:txBody>
          <a:bodyPr vert="horz" lIns="91440" tIns="45720" rIns="91440" bIns="45720" rtlCol="0" anchor="t"/>
          <a:lstStyle>
            <a:lvl1pPr algn="ctr">
              <a:defRPr sz="1200">
                <a:solidFill>
                  <a:schemeClr val="accent1"/>
                </a:solidFill>
              </a:defRPr>
            </a:lvl1pPr>
          </a:lstStyle>
          <a:p>
            <a:fld id="{F91C456C-C349-466E-92AF-E83FC6D4A728}" type="slidenum">
              <a:rPr lang="en-US" smtClean="0"/>
              <a:pPr/>
              <a:t>‹#›</a:t>
            </a:fld>
            <a:endParaRPr lang="en-US" dirty="0"/>
          </a:p>
        </p:txBody>
      </p:sp>
      <p:cxnSp>
        <p:nvCxnSpPr>
          <p:cNvPr id="7" name="Straight Connector 6"/>
          <p:cNvCxnSpPr/>
          <p:nvPr/>
        </p:nvCxnSpPr>
        <p:spPr>
          <a:xfrm>
            <a:off x="339726" y="838200"/>
            <a:ext cx="8464549" cy="0"/>
          </a:xfrm>
          <a:prstGeom prst="line">
            <a:avLst/>
          </a:prstGeom>
          <a:ln w="38100" cap="rnd" cmpd="sng">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39726" y="6324600"/>
            <a:ext cx="8464549" cy="0"/>
          </a:xfrm>
          <a:prstGeom prst="line">
            <a:avLst/>
          </a:prstGeom>
          <a:ln w="12700" cap="rnd" cmpd="sng">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39726" y="133659"/>
            <a:ext cx="661168" cy="661168"/>
          </a:xfrm>
          <a:prstGeom prst="rect">
            <a:avLst/>
          </a:prstGeom>
        </p:spPr>
      </p:pic>
    </p:spTree>
    <p:extLst>
      <p:ext uri="{BB962C8B-B14F-4D97-AF65-F5344CB8AC3E}">
        <p14:creationId xmlns:p14="http://schemas.microsoft.com/office/powerpoint/2010/main" val="3079066705"/>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ctr" defTabSz="914400" rtl="0" eaLnBrk="1" latinLnBrk="0" hangingPunct="1">
        <a:spcBef>
          <a:spcPct val="0"/>
        </a:spcBef>
        <a:buNone/>
        <a:defRPr lang="en-US" sz="2200" b="1" kern="1200" smtClean="0">
          <a:solidFill>
            <a:schemeClr val="accent1"/>
          </a:solidFill>
          <a:latin typeface="Arial" pitchFamily="34" charset="0"/>
          <a:ea typeface="+mn-ea"/>
          <a:cs typeface="Arial" pitchFamily="34" charset="0"/>
        </a:defRPr>
      </a:lvl1pPr>
    </p:titleStyle>
    <p:bodyStyle>
      <a:lvl1pPr marL="0" indent="0" algn="l" defTabSz="914400" rtl="0" eaLnBrk="1" latinLnBrk="0" hangingPunct="1">
        <a:spcBef>
          <a:spcPct val="20000"/>
        </a:spcBef>
        <a:buClr>
          <a:schemeClr val="bg1"/>
        </a:buClr>
        <a:buFont typeface="Arial" panose="020B0604020202020204" pitchFamily="34" charset="0"/>
        <a:buChar char="•"/>
        <a:defRPr lang="en-US" sz="1600" kern="1200" dirty="0" smtClean="0">
          <a:solidFill>
            <a:schemeClr val="accent1"/>
          </a:solidFill>
          <a:latin typeface="+mn-lt"/>
          <a:ea typeface="+mn-ea"/>
          <a:cs typeface="Arial" pitchFamily="34" charset="0"/>
        </a:defRPr>
      </a:lvl1pPr>
      <a:lvl2pPr marL="573088" indent="-231775" algn="l" defTabSz="914400" rtl="0" eaLnBrk="1" latinLnBrk="0" hangingPunct="1">
        <a:spcBef>
          <a:spcPct val="20000"/>
        </a:spcBef>
        <a:buFont typeface="Arial" panose="020B0604020202020204" pitchFamily="34" charset="0"/>
        <a:buChar char="•"/>
        <a:defRPr lang="en-US" sz="1600" kern="1200" dirty="0" smtClean="0">
          <a:solidFill>
            <a:schemeClr val="accent1"/>
          </a:solidFill>
          <a:latin typeface="+mn-lt"/>
          <a:ea typeface="+mn-ea"/>
          <a:cs typeface="Arial" pitchFamily="34" charset="0"/>
        </a:defRPr>
      </a:lvl2pPr>
      <a:lvl3pPr marL="803275" indent="-228600" algn="l" defTabSz="914400" rtl="0" eaLnBrk="1" latinLnBrk="0" hangingPunct="1">
        <a:spcBef>
          <a:spcPct val="20000"/>
        </a:spcBef>
        <a:buFont typeface="Arial" panose="020B0604020202020204" pitchFamily="34" charset="0"/>
        <a:buChar char="‒"/>
        <a:defRPr sz="1400" kern="1200" baseline="0">
          <a:solidFill>
            <a:schemeClr val="accent1"/>
          </a:solidFill>
          <a:latin typeface="+mn-lt"/>
          <a:ea typeface="+mn-ea"/>
          <a:cs typeface="Arial" panose="020B0604020202020204" pitchFamily="34" charset="0"/>
        </a:defRPr>
      </a:lvl3pPr>
      <a:lvl4pPr marL="1025525" indent="-228600" algn="l" defTabSz="914400" rtl="0" eaLnBrk="1" latinLnBrk="0" hangingPunct="1">
        <a:spcBef>
          <a:spcPct val="20000"/>
        </a:spcBef>
        <a:buFont typeface="Arial" panose="020B0604020202020204" pitchFamily="34" charset="0"/>
        <a:buChar char="•"/>
        <a:defRPr lang="en-US" sz="1200" kern="1200" baseline="0" dirty="0" smtClean="0">
          <a:solidFill>
            <a:schemeClr val="accent1"/>
          </a:solidFill>
          <a:latin typeface="+mn-lt"/>
          <a:ea typeface="+mn-ea"/>
          <a:cs typeface="Arial" panose="020B0604020202020204" pitchFamily="34" charset="0"/>
        </a:defRPr>
      </a:lvl4pPr>
      <a:lvl5pPr marL="1255713" indent="-228600" algn="l" defTabSz="914400" rtl="0" eaLnBrk="1" latinLnBrk="0" hangingPunct="1">
        <a:spcBef>
          <a:spcPct val="20000"/>
        </a:spcBef>
        <a:buFont typeface="Arial" panose="020B0604020202020204" pitchFamily="34" charset="0"/>
        <a:buChar char="‒"/>
        <a:defRPr sz="1100" kern="1200" baseline="0">
          <a:solidFill>
            <a:schemeClr val="accent1"/>
          </a:solidFill>
          <a:latin typeface="+mn-lt"/>
          <a:ea typeface="+mn-ea"/>
          <a:cs typeface="Arial" panose="020B0604020202020204" pitchFamily="34" charset="0"/>
        </a:defRPr>
      </a:lvl5pPr>
      <a:lvl6pPr marL="1487488" indent="-228600" algn="l" defTabSz="914400" rtl="0" eaLnBrk="1" latinLnBrk="0" hangingPunct="1">
        <a:spcBef>
          <a:spcPct val="20000"/>
        </a:spcBef>
        <a:buFont typeface="Arial" panose="020B0604020202020204" pitchFamily="34" charset="0"/>
        <a:buChar char="•"/>
        <a:defRPr sz="1100" kern="1200" baseline="0">
          <a:solidFill>
            <a:schemeClr val="accent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21.png"/><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534400" y="6447425"/>
            <a:ext cx="609600" cy="410575"/>
          </a:xfrm>
        </p:spPr>
        <p:txBody>
          <a:bodyPr/>
          <a:lstStyle/>
          <a:p>
            <a:r>
              <a:rPr lang="en-US" sz="1400" dirty="0"/>
              <a:t>2018 </a:t>
            </a:r>
          </a:p>
        </p:txBody>
      </p:sp>
    </p:spTree>
    <p:extLst>
      <p:ext uri="{BB962C8B-B14F-4D97-AF65-F5344CB8AC3E}">
        <p14:creationId xmlns:p14="http://schemas.microsoft.com/office/powerpoint/2010/main" val="3643019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6"/>
          </p:nvPr>
        </p:nvSpPr>
        <p:spPr/>
        <p:txBody>
          <a:bodyPr/>
          <a:lstStyle/>
          <a:p>
            <a:fld id="{F91C456C-C349-466E-92AF-E83FC6D4A728}" type="slidenum">
              <a:rPr lang="en-US" smtClean="0"/>
              <a:t>2</a:t>
            </a:fld>
            <a:endParaRPr lang="en-US" dirty="0"/>
          </a:p>
        </p:txBody>
      </p:sp>
      <p:pic>
        <p:nvPicPr>
          <p:cNvPr id="4" name="Picture 3">
            <a:extLst>
              <a:ext uri="{FF2B5EF4-FFF2-40B4-BE49-F238E27FC236}">
                <a16:creationId xmlns:a16="http://schemas.microsoft.com/office/drawing/2014/main" xmlns="" id="{A612CC50-C40B-4843-AEE2-DB6CFDD41E08}"/>
              </a:ext>
            </a:extLst>
          </p:cNvPr>
          <p:cNvPicPr>
            <a:picLocks noChangeAspect="1"/>
          </p:cNvPicPr>
          <p:nvPr/>
        </p:nvPicPr>
        <p:blipFill>
          <a:blip r:embed="rId3"/>
          <a:stretch>
            <a:fillRect/>
          </a:stretch>
        </p:blipFill>
        <p:spPr>
          <a:xfrm>
            <a:off x="992388" y="243990"/>
            <a:ext cx="7157324" cy="591363"/>
          </a:xfrm>
          <a:prstGeom prst="rect">
            <a:avLst/>
          </a:prstGeom>
        </p:spPr>
      </p:pic>
      <p:pic>
        <p:nvPicPr>
          <p:cNvPr id="8" name="Picture 7">
            <a:extLst>
              <a:ext uri="{FF2B5EF4-FFF2-40B4-BE49-F238E27FC236}">
                <a16:creationId xmlns:a16="http://schemas.microsoft.com/office/drawing/2014/main" xmlns="" id="{5890FEA0-804B-446D-89CC-F5D3FAF5BC0A}"/>
              </a:ext>
            </a:extLst>
          </p:cNvPr>
          <p:cNvPicPr>
            <a:picLocks noChangeAspect="1"/>
          </p:cNvPicPr>
          <p:nvPr/>
        </p:nvPicPr>
        <p:blipFill>
          <a:blip r:embed="rId4"/>
          <a:stretch>
            <a:fillRect/>
          </a:stretch>
        </p:blipFill>
        <p:spPr>
          <a:xfrm>
            <a:off x="152400" y="1600201"/>
            <a:ext cx="8535140" cy="4054191"/>
          </a:xfrm>
          <a:prstGeom prst="rect">
            <a:avLst/>
          </a:prstGeom>
        </p:spPr>
      </p:pic>
    </p:spTree>
    <p:extLst>
      <p:ext uri="{BB962C8B-B14F-4D97-AF65-F5344CB8AC3E}">
        <p14:creationId xmlns:p14="http://schemas.microsoft.com/office/powerpoint/2010/main" val="205183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6"/>
          </p:nvPr>
        </p:nvSpPr>
        <p:spPr/>
        <p:txBody>
          <a:bodyPr/>
          <a:lstStyle/>
          <a:p>
            <a:fld id="{F91C456C-C349-466E-92AF-E83FC6D4A728}" type="slidenum">
              <a:rPr lang="en-US" smtClean="0"/>
              <a:t>3</a:t>
            </a:fld>
            <a:endParaRPr lang="en-US" dirty="0"/>
          </a:p>
        </p:txBody>
      </p:sp>
      <p:pic>
        <p:nvPicPr>
          <p:cNvPr id="16" name="Picture 15">
            <a:extLst>
              <a:ext uri="{FF2B5EF4-FFF2-40B4-BE49-F238E27FC236}">
                <a16:creationId xmlns:a16="http://schemas.microsoft.com/office/drawing/2014/main" xmlns="" id="{5135B956-3C22-451E-AA83-8ED6482EAE84}"/>
              </a:ext>
            </a:extLst>
          </p:cNvPr>
          <p:cNvPicPr>
            <a:picLocks noChangeAspect="1"/>
          </p:cNvPicPr>
          <p:nvPr/>
        </p:nvPicPr>
        <p:blipFill>
          <a:blip r:embed="rId3"/>
          <a:stretch>
            <a:fillRect/>
          </a:stretch>
        </p:blipFill>
        <p:spPr>
          <a:xfrm>
            <a:off x="992388" y="0"/>
            <a:ext cx="7157324" cy="926672"/>
          </a:xfrm>
          <a:prstGeom prst="rect">
            <a:avLst/>
          </a:prstGeom>
        </p:spPr>
      </p:pic>
      <p:pic>
        <p:nvPicPr>
          <p:cNvPr id="23" name="Picture 22">
            <a:extLst>
              <a:ext uri="{FF2B5EF4-FFF2-40B4-BE49-F238E27FC236}">
                <a16:creationId xmlns:a16="http://schemas.microsoft.com/office/drawing/2014/main" xmlns="" id="{286EA0D8-04A5-415D-8524-0107459C2249}"/>
              </a:ext>
            </a:extLst>
          </p:cNvPr>
          <p:cNvPicPr>
            <a:picLocks noChangeAspect="1"/>
          </p:cNvPicPr>
          <p:nvPr/>
        </p:nvPicPr>
        <p:blipFill>
          <a:blip r:embed="rId4"/>
          <a:stretch>
            <a:fillRect/>
          </a:stretch>
        </p:blipFill>
        <p:spPr>
          <a:xfrm>
            <a:off x="261900" y="1566446"/>
            <a:ext cx="8620491" cy="3846909"/>
          </a:xfrm>
          <a:prstGeom prst="rect">
            <a:avLst/>
          </a:prstGeom>
        </p:spPr>
      </p:pic>
      <p:pic>
        <p:nvPicPr>
          <p:cNvPr id="25" name="Picture 24">
            <a:extLst>
              <a:ext uri="{FF2B5EF4-FFF2-40B4-BE49-F238E27FC236}">
                <a16:creationId xmlns:a16="http://schemas.microsoft.com/office/drawing/2014/main" xmlns="" id="{6AAF30D9-E493-4DC7-870E-C8AA487F63B3}"/>
              </a:ext>
            </a:extLst>
          </p:cNvPr>
          <p:cNvPicPr>
            <a:picLocks noChangeAspect="1"/>
          </p:cNvPicPr>
          <p:nvPr/>
        </p:nvPicPr>
        <p:blipFill>
          <a:blip r:embed="rId5"/>
          <a:stretch>
            <a:fillRect/>
          </a:stretch>
        </p:blipFill>
        <p:spPr>
          <a:xfrm>
            <a:off x="1638300" y="5701319"/>
            <a:ext cx="5895343" cy="518205"/>
          </a:xfrm>
          <a:prstGeom prst="rect">
            <a:avLst/>
          </a:prstGeom>
        </p:spPr>
      </p:pic>
      <p:pic>
        <p:nvPicPr>
          <p:cNvPr id="26" name="Picture 25">
            <a:extLst>
              <a:ext uri="{FF2B5EF4-FFF2-40B4-BE49-F238E27FC236}">
                <a16:creationId xmlns:a16="http://schemas.microsoft.com/office/drawing/2014/main" xmlns="" id="{4EDC06F2-8015-4EDA-83A9-472680BB6CD2}"/>
              </a:ext>
            </a:extLst>
          </p:cNvPr>
          <p:cNvPicPr>
            <a:picLocks noChangeAspect="1"/>
          </p:cNvPicPr>
          <p:nvPr/>
        </p:nvPicPr>
        <p:blipFill>
          <a:blip r:embed="rId6"/>
          <a:stretch>
            <a:fillRect/>
          </a:stretch>
        </p:blipFill>
        <p:spPr>
          <a:xfrm>
            <a:off x="261900" y="6331912"/>
            <a:ext cx="5224725" cy="475529"/>
          </a:xfrm>
          <a:prstGeom prst="rect">
            <a:avLst/>
          </a:prstGeom>
        </p:spPr>
      </p:pic>
      <p:pic>
        <p:nvPicPr>
          <p:cNvPr id="34" name="Picture 33">
            <a:extLst>
              <a:ext uri="{FF2B5EF4-FFF2-40B4-BE49-F238E27FC236}">
                <a16:creationId xmlns:a16="http://schemas.microsoft.com/office/drawing/2014/main" xmlns="" id="{C1B58A3B-A5DD-42CB-AE60-E422A87BA7F1}"/>
              </a:ext>
            </a:extLst>
          </p:cNvPr>
          <p:cNvPicPr>
            <a:picLocks noChangeAspect="1"/>
          </p:cNvPicPr>
          <p:nvPr/>
        </p:nvPicPr>
        <p:blipFill>
          <a:blip r:embed="rId7"/>
          <a:stretch>
            <a:fillRect/>
          </a:stretch>
        </p:blipFill>
        <p:spPr>
          <a:xfrm>
            <a:off x="152400" y="894536"/>
            <a:ext cx="8839966" cy="676715"/>
          </a:xfrm>
          <a:prstGeom prst="rect">
            <a:avLst/>
          </a:prstGeom>
        </p:spPr>
      </p:pic>
    </p:spTree>
    <p:extLst>
      <p:ext uri="{BB962C8B-B14F-4D97-AF65-F5344CB8AC3E}">
        <p14:creationId xmlns:p14="http://schemas.microsoft.com/office/powerpoint/2010/main" val="35134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6"/>
          </p:nvPr>
        </p:nvSpPr>
        <p:spPr/>
        <p:txBody>
          <a:bodyPr/>
          <a:lstStyle/>
          <a:p>
            <a:fld id="{F91C456C-C349-466E-92AF-E83FC6D4A728}" type="slidenum">
              <a:rPr lang="en-US" smtClean="0"/>
              <a:t>4</a:t>
            </a:fld>
            <a:endParaRPr lang="en-US" dirty="0"/>
          </a:p>
        </p:txBody>
      </p:sp>
      <p:pic>
        <p:nvPicPr>
          <p:cNvPr id="9" name="Picture 8">
            <a:extLst>
              <a:ext uri="{FF2B5EF4-FFF2-40B4-BE49-F238E27FC236}">
                <a16:creationId xmlns:a16="http://schemas.microsoft.com/office/drawing/2014/main" xmlns="" id="{74B36A56-D9A9-41A2-8C49-47B250EE1588}"/>
              </a:ext>
            </a:extLst>
          </p:cNvPr>
          <p:cNvPicPr>
            <a:picLocks noChangeAspect="1"/>
          </p:cNvPicPr>
          <p:nvPr/>
        </p:nvPicPr>
        <p:blipFill>
          <a:blip r:embed="rId3"/>
          <a:stretch>
            <a:fillRect/>
          </a:stretch>
        </p:blipFill>
        <p:spPr>
          <a:xfrm>
            <a:off x="992388" y="243990"/>
            <a:ext cx="7157324" cy="591363"/>
          </a:xfrm>
          <a:prstGeom prst="rect">
            <a:avLst/>
          </a:prstGeom>
        </p:spPr>
      </p:pic>
      <p:pic>
        <p:nvPicPr>
          <p:cNvPr id="18" name="Picture 17">
            <a:extLst>
              <a:ext uri="{FF2B5EF4-FFF2-40B4-BE49-F238E27FC236}">
                <a16:creationId xmlns:a16="http://schemas.microsoft.com/office/drawing/2014/main" xmlns="" id="{AADBE998-882E-49FD-BB05-5CDD304DB554}"/>
              </a:ext>
            </a:extLst>
          </p:cNvPr>
          <p:cNvPicPr>
            <a:picLocks noChangeAspect="1"/>
          </p:cNvPicPr>
          <p:nvPr/>
        </p:nvPicPr>
        <p:blipFill>
          <a:blip r:embed="rId4"/>
          <a:stretch>
            <a:fillRect/>
          </a:stretch>
        </p:blipFill>
        <p:spPr>
          <a:xfrm>
            <a:off x="152400" y="894536"/>
            <a:ext cx="8839966" cy="676715"/>
          </a:xfrm>
          <a:prstGeom prst="rect">
            <a:avLst/>
          </a:prstGeom>
        </p:spPr>
      </p:pic>
      <p:pic>
        <p:nvPicPr>
          <p:cNvPr id="25" name="Picture 24">
            <a:extLst>
              <a:ext uri="{FF2B5EF4-FFF2-40B4-BE49-F238E27FC236}">
                <a16:creationId xmlns:a16="http://schemas.microsoft.com/office/drawing/2014/main" xmlns="" id="{2F8DB8E8-7DBF-41DA-8F0C-15EC09FB0821}"/>
              </a:ext>
            </a:extLst>
          </p:cNvPr>
          <p:cNvPicPr>
            <a:picLocks noChangeAspect="1"/>
          </p:cNvPicPr>
          <p:nvPr/>
        </p:nvPicPr>
        <p:blipFill>
          <a:blip r:embed="rId5"/>
          <a:stretch>
            <a:fillRect/>
          </a:stretch>
        </p:blipFill>
        <p:spPr>
          <a:xfrm>
            <a:off x="449581" y="1718041"/>
            <a:ext cx="8285182" cy="4523624"/>
          </a:xfrm>
          <a:prstGeom prst="rect">
            <a:avLst/>
          </a:prstGeom>
        </p:spPr>
      </p:pic>
    </p:spTree>
    <p:extLst>
      <p:ext uri="{BB962C8B-B14F-4D97-AF65-F5344CB8AC3E}">
        <p14:creationId xmlns:p14="http://schemas.microsoft.com/office/powerpoint/2010/main" val="872284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6"/>
          </p:nvPr>
        </p:nvSpPr>
        <p:spPr/>
        <p:txBody>
          <a:bodyPr/>
          <a:lstStyle/>
          <a:p>
            <a:fld id="{F91C456C-C349-466E-92AF-E83FC6D4A728}" type="slidenum">
              <a:rPr lang="en-US" smtClean="0"/>
              <a:t>5</a:t>
            </a:fld>
            <a:endParaRPr lang="en-US" dirty="0"/>
          </a:p>
        </p:txBody>
      </p:sp>
      <p:pic>
        <p:nvPicPr>
          <p:cNvPr id="9" name="Picture 8">
            <a:extLst>
              <a:ext uri="{FF2B5EF4-FFF2-40B4-BE49-F238E27FC236}">
                <a16:creationId xmlns:a16="http://schemas.microsoft.com/office/drawing/2014/main" xmlns="" id="{9F8FE763-BE27-46BC-8C0C-68A5EC8697B0}"/>
              </a:ext>
            </a:extLst>
          </p:cNvPr>
          <p:cNvPicPr>
            <a:picLocks noChangeAspect="1"/>
          </p:cNvPicPr>
          <p:nvPr/>
        </p:nvPicPr>
        <p:blipFill>
          <a:blip r:embed="rId3"/>
          <a:stretch>
            <a:fillRect/>
          </a:stretch>
        </p:blipFill>
        <p:spPr>
          <a:xfrm>
            <a:off x="992388" y="243990"/>
            <a:ext cx="7157324" cy="591363"/>
          </a:xfrm>
          <a:prstGeom prst="rect">
            <a:avLst/>
          </a:prstGeom>
        </p:spPr>
      </p:pic>
      <p:pic>
        <p:nvPicPr>
          <p:cNvPr id="14" name="Picture 13">
            <a:extLst>
              <a:ext uri="{FF2B5EF4-FFF2-40B4-BE49-F238E27FC236}">
                <a16:creationId xmlns:a16="http://schemas.microsoft.com/office/drawing/2014/main" xmlns="" id="{8FE1CDC5-4E07-48B2-9AED-E0B543E30317}"/>
              </a:ext>
            </a:extLst>
          </p:cNvPr>
          <p:cNvPicPr>
            <a:picLocks noChangeAspect="1"/>
          </p:cNvPicPr>
          <p:nvPr/>
        </p:nvPicPr>
        <p:blipFill>
          <a:blip r:embed="rId4"/>
          <a:stretch>
            <a:fillRect/>
          </a:stretch>
        </p:blipFill>
        <p:spPr>
          <a:xfrm>
            <a:off x="152400" y="894536"/>
            <a:ext cx="8839966" cy="676715"/>
          </a:xfrm>
          <a:prstGeom prst="rect">
            <a:avLst/>
          </a:prstGeom>
        </p:spPr>
      </p:pic>
      <p:pic>
        <p:nvPicPr>
          <p:cNvPr id="17" name="Picture 16">
            <a:extLst>
              <a:ext uri="{FF2B5EF4-FFF2-40B4-BE49-F238E27FC236}">
                <a16:creationId xmlns:a16="http://schemas.microsoft.com/office/drawing/2014/main" xmlns="" id="{B5FCADC8-3FEB-4219-A51A-8A8C943C0BAF}"/>
              </a:ext>
            </a:extLst>
          </p:cNvPr>
          <p:cNvPicPr>
            <a:picLocks noChangeAspect="1"/>
          </p:cNvPicPr>
          <p:nvPr/>
        </p:nvPicPr>
        <p:blipFill>
          <a:blip r:embed="rId5"/>
          <a:stretch>
            <a:fillRect/>
          </a:stretch>
        </p:blipFill>
        <p:spPr>
          <a:xfrm>
            <a:off x="1417572" y="1633421"/>
            <a:ext cx="6316003" cy="3785944"/>
          </a:xfrm>
          <a:prstGeom prst="rect">
            <a:avLst/>
          </a:prstGeom>
        </p:spPr>
      </p:pic>
      <p:pic>
        <p:nvPicPr>
          <p:cNvPr id="21" name="Picture 20">
            <a:extLst>
              <a:ext uri="{FF2B5EF4-FFF2-40B4-BE49-F238E27FC236}">
                <a16:creationId xmlns:a16="http://schemas.microsoft.com/office/drawing/2014/main" xmlns="" id="{AB59CFA7-551D-4233-AA7D-E5E61D26AADD}"/>
              </a:ext>
            </a:extLst>
          </p:cNvPr>
          <p:cNvPicPr>
            <a:picLocks noChangeAspect="1"/>
          </p:cNvPicPr>
          <p:nvPr/>
        </p:nvPicPr>
        <p:blipFill>
          <a:blip r:embed="rId6"/>
          <a:stretch>
            <a:fillRect/>
          </a:stretch>
        </p:blipFill>
        <p:spPr>
          <a:xfrm>
            <a:off x="1638300" y="5701319"/>
            <a:ext cx="5913633" cy="518205"/>
          </a:xfrm>
          <a:prstGeom prst="rect">
            <a:avLst/>
          </a:prstGeom>
        </p:spPr>
      </p:pic>
    </p:spTree>
    <p:extLst>
      <p:ext uri="{BB962C8B-B14F-4D97-AF65-F5344CB8AC3E}">
        <p14:creationId xmlns:p14="http://schemas.microsoft.com/office/powerpoint/2010/main" val="250229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6"/>
          </p:nvPr>
        </p:nvSpPr>
        <p:spPr/>
        <p:txBody>
          <a:bodyPr/>
          <a:lstStyle/>
          <a:p>
            <a:fld id="{F91C456C-C349-466E-92AF-E83FC6D4A728}" type="slidenum">
              <a:rPr lang="en-US" smtClean="0">
                <a:solidFill>
                  <a:srgbClr val="002776"/>
                </a:solidFill>
              </a:rPr>
              <a:pPr/>
              <a:t>6</a:t>
            </a:fld>
            <a:endParaRPr lang="en-US" dirty="0">
              <a:solidFill>
                <a:srgbClr val="002776"/>
              </a:solidFill>
            </a:endParaRPr>
          </a:p>
        </p:txBody>
      </p:sp>
      <p:pic>
        <p:nvPicPr>
          <p:cNvPr id="5" name="Picture 4">
            <a:extLst>
              <a:ext uri="{FF2B5EF4-FFF2-40B4-BE49-F238E27FC236}">
                <a16:creationId xmlns:a16="http://schemas.microsoft.com/office/drawing/2014/main" xmlns="" id="{4292FEBA-0499-4D49-91AE-FE03103D3227}"/>
              </a:ext>
            </a:extLst>
          </p:cNvPr>
          <p:cNvPicPr>
            <a:picLocks noChangeAspect="1"/>
          </p:cNvPicPr>
          <p:nvPr/>
        </p:nvPicPr>
        <p:blipFill>
          <a:blip r:embed="rId3"/>
          <a:stretch>
            <a:fillRect/>
          </a:stretch>
        </p:blipFill>
        <p:spPr>
          <a:xfrm>
            <a:off x="992388" y="243990"/>
            <a:ext cx="7157324" cy="591363"/>
          </a:xfrm>
          <a:prstGeom prst="rect">
            <a:avLst/>
          </a:prstGeom>
        </p:spPr>
      </p:pic>
      <p:pic>
        <p:nvPicPr>
          <p:cNvPr id="12" name="Picture 11">
            <a:extLst>
              <a:ext uri="{FF2B5EF4-FFF2-40B4-BE49-F238E27FC236}">
                <a16:creationId xmlns:a16="http://schemas.microsoft.com/office/drawing/2014/main" xmlns="" id="{4679F04A-39CA-4B9C-A56F-14B047CAE0F7}"/>
              </a:ext>
            </a:extLst>
          </p:cNvPr>
          <p:cNvPicPr>
            <a:picLocks noChangeAspect="1"/>
          </p:cNvPicPr>
          <p:nvPr/>
        </p:nvPicPr>
        <p:blipFill>
          <a:blip r:embed="rId4"/>
          <a:stretch>
            <a:fillRect/>
          </a:stretch>
        </p:blipFill>
        <p:spPr>
          <a:xfrm>
            <a:off x="219623" y="1828800"/>
            <a:ext cx="8718036" cy="4456562"/>
          </a:xfrm>
          <a:prstGeom prst="rect">
            <a:avLst/>
          </a:prstGeom>
        </p:spPr>
      </p:pic>
      <p:pic>
        <p:nvPicPr>
          <p:cNvPr id="13" name="Picture 12">
            <a:extLst>
              <a:ext uri="{FF2B5EF4-FFF2-40B4-BE49-F238E27FC236}">
                <a16:creationId xmlns:a16="http://schemas.microsoft.com/office/drawing/2014/main" xmlns="" id="{CAB3F584-27D7-4E10-8982-A26F48604296}"/>
              </a:ext>
            </a:extLst>
          </p:cNvPr>
          <p:cNvPicPr>
            <a:picLocks noChangeAspect="1"/>
          </p:cNvPicPr>
          <p:nvPr/>
        </p:nvPicPr>
        <p:blipFill>
          <a:blip r:embed="rId5"/>
          <a:stretch>
            <a:fillRect/>
          </a:stretch>
        </p:blipFill>
        <p:spPr>
          <a:xfrm>
            <a:off x="152400" y="894536"/>
            <a:ext cx="8839966" cy="676715"/>
          </a:xfrm>
          <a:prstGeom prst="rect">
            <a:avLst/>
          </a:prstGeom>
        </p:spPr>
      </p:pic>
    </p:spTree>
    <p:extLst>
      <p:ext uri="{BB962C8B-B14F-4D97-AF65-F5344CB8AC3E}">
        <p14:creationId xmlns:p14="http://schemas.microsoft.com/office/powerpoint/2010/main" val="1192373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52400" y="894536"/>
            <a:ext cx="8839200" cy="629464"/>
          </a:xfrm>
        </p:spPr>
        <p:txBody>
          <a:bodyPr/>
          <a:lstStyle/>
          <a:p>
            <a:endParaRPr lang="en-US" dirty="0"/>
          </a:p>
          <a:p>
            <a:endParaRPr lang="en-US" dirty="0"/>
          </a:p>
        </p:txBody>
      </p:sp>
      <p:sp>
        <p:nvSpPr>
          <p:cNvPr id="3" name="Slide Number Placeholder 2"/>
          <p:cNvSpPr>
            <a:spLocks noGrp="1"/>
          </p:cNvSpPr>
          <p:nvPr>
            <p:ph type="sldNum" sz="quarter" idx="16"/>
          </p:nvPr>
        </p:nvSpPr>
        <p:spPr/>
        <p:txBody>
          <a:bodyPr/>
          <a:lstStyle/>
          <a:p>
            <a:fld id="{F91C456C-C349-466E-92AF-E83FC6D4A728}" type="slidenum">
              <a:rPr lang="en-US" smtClean="0"/>
              <a:t>7</a:t>
            </a:fld>
            <a:endParaRPr lang="en-US" dirty="0"/>
          </a:p>
        </p:txBody>
      </p:sp>
      <p:sp>
        <p:nvSpPr>
          <p:cNvPr id="5" name="Title 4"/>
          <p:cNvSpPr>
            <a:spLocks noGrp="1"/>
          </p:cNvSpPr>
          <p:nvPr>
            <p:ph type="title"/>
          </p:nvPr>
        </p:nvSpPr>
        <p:spPr/>
        <p:txBody>
          <a:bodyPr/>
          <a:lstStyle/>
          <a:p>
            <a:r>
              <a:rPr lang="en-US" dirty="0"/>
              <a:t>Command Responsibilities and Benefits</a:t>
            </a:r>
          </a:p>
        </p:txBody>
      </p:sp>
      <p:pic>
        <p:nvPicPr>
          <p:cNvPr id="14" name="Picture 13">
            <a:extLst>
              <a:ext uri="{FF2B5EF4-FFF2-40B4-BE49-F238E27FC236}">
                <a16:creationId xmlns:a16="http://schemas.microsoft.com/office/drawing/2014/main" xmlns="" id="{2598381D-9E54-4200-A1CE-53E0859321E8}"/>
              </a:ext>
            </a:extLst>
          </p:cNvPr>
          <p:cNvPicPr>
            <a:picLocks noChangeAspect="1"/>
          </p:cNvPicPr>
          <p:nvPr/>
        </p:nvPicPr>
        <p:blipFill>
          <a:blip r:embed="rId3"/>
          <a:stretch>
            <a:fillRect/>
          </a:stretch>
        </p:blipFill>
        <p:spPr>
          <a:xfrm>
            <a:off x="378337" y="1350038"/>
            <a:ext cx="8529043" cy="4572396"/>
          </a:xfrm>
          <a:prstGeom prst="rect">
            <a:avLst/>
          </a:prstGeom>
        </p:spPr>
      </p:pic>
    </p:spTree>
    <p:extLst>
      <p:ext uri="{BB962C8B-B14F-4D97-AF65-F5344CB8AC3E}">
        <p14:creationId xmlns:p14="http://schemas.microsoft.com/office/powerpoint/2010/main" val="1082651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p:txBody>
          <a:bodyPr>
            <a:normAutofit/>
          </a:bodyPr>
          <a:lstStyle/>
          <a:p>
            <a:r>
              <a:rPr lang="en-US" dirty="0"/>
              <a:t>The Service-specific and community information highlights the resources, community partners, demographics, and recent activities and accomplishments at [LOCATION].</a:t>
            </a:r>
          </a:p>
        </p:txBody>
      </p:sp>
      <p:sp>
        <p:nvSpPr>
          <p:cNvPr id="2" name="Slide Number Placeholder 1"/>
          <p:cNvSpPr>
            <a:spLocks noGrp="1"/>
          </p:cNvSpPr>
          <p:nvPr>
            <p:ph type="sldNum" sz="quarter" idx="16"/>
          </p:nvPr>
        </p:nvSpPr>
        <p:spPr/>
        <p:txBody>
          <a:bodyPr/>
          <a:lstStyle/>
          <a:p>
            <a:fld id="{F91C456C-C349-466E-92AF-E83FC6D4A728}" type="slidenum">
              <a:rPr lang="en-US" smtClean="0"/>
              <a:t>8</a:t>
            </a:fld>
            <a:endParaRPr lang="en-US" dirty="0"/>
          </a:p>
        </p:txBody>
      </p:sp>
      <p:sp>
        <p:nvSpPr>
          <p:cNvPr id="4" name="Rectangle 3"/>
          <p:cNvSpPr/>
          <p:nvPr/>
        </p:nvSpPr>
        <p:spPr>
          <a:xfrm>
            <a:off x="685800" y="4800600"/>
            <a:ext cx="7772400" cy="118872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400"/>
              </a:spcAft>
            </a:pPr>
            <a:r>
              <a:rPr lang="en-US" sz="1400" b="1" dirty="0">
                <a:solidFill>
                  <a:schemeClr val="accent4"/>
                </a:solidFill>
              </a:rPr>
              <a:t>Recent Activities &amp; Accomplishments</a:t>
            </a:r>
          </a:p>
          <a:p>
            <a:pPr marL="285750" indent="-169863">
              <a:spcAft>
                <a:spcPts val="400"/>
              </a:spcAft>
              <a:buFont typeface="Arial" panose="020B0604020202020204" pitchFamily="34" charset="0"/>
              <a:buChar char="•"/>
            </a:pPr>
            <a:r>
              <a:rPr lang="en-US" sz="1200" dirty="0">
                <a:solidFill>
                  <a:schemeClr val="accent4"/>
                </a:solidFill>
              </a:rPr>
              <a:t>[Placeholder]</a:t>
            </a:r>
          </a:p>
          <a:p>
            <a:pPr marL="285750" indent="-169863">
              <a:spcAft>
                <a:spcPts val="400"/>
              </a:spcAft>
              <a:buFont typeface="Arial" panose="020B0604020202020204" pitchFamily="34" charset="0"/>
              <a:buChar char="•"/>
            </a:pPr>
            <a:r>
              <a:rPr lang="en-US" sz="1200" dirty="0">
                <a:solidFill>
                  <a:schemeClr val="accent4"/>
                </a:solidFill>
              </a:rPr>
              <a:t>[Placeholder]</a:t>
            </a:r>
          </a:p>
        </p:txBody>
      </p:sp>
      <p:grpSp>
        <p:nvGrpSpPr>
          <p:cNvPr id="5" name="Group 4"/>
          <p:cNvGrpSpPr/>
          <p:nvPr/>
        </p:nvGrpSpPr>
        <p:grpSpPr>
          <a:xfrm>
            <a:off x="700088" y="2019300"/>
            <a:ext cx="7743825" cy="2286000"/>
            <a:chOff x="714375" y="2019300"/>
            <a:chExt cx="7743825" cy="2286000"/>
          </a:xfrm>
        </p:grpSpPr>
        <p:sp>
          <p:nvSpPr>
            <p:cNvPr id="8" name="Rectangle 7"/>
            <p:cNvSpPr/>
            <p:nvPr/>
          </p:nvSpPr>
          <p:spPr>
            <a:xfrm>
              <a:off x="714375" y="2019300"/>
              <a:ext cx="3657600" cy="228600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400"/>
                </a:spcAft>
              </a:pPr>
              <a:r>
                <a:rPr lang="en-US" sz="1400" b="1" dirty="0">
                  <a:solidFill>
                    <a:schemeClr val="accent4"/>
                  </a:solidFill>
                </a:rPr>
                <a:t>Resources &amp; Community Partners</a:t>
              </a:r>
            </a:p>
            <a:p>
              <a:pPr marL="285750" indent="-169863">
                <a:spcAft>
                  <a:spcPts val="400"/>
                </a:spcAft>
                <a:buFont typeface="Arial" panose="020B0604020202020204" pitchFamily="34" charset="0"/>
                <a:buChar char="•"/>
              </a:pPr>
              <a:r>
                <a:rPr lang="en-US" sz="1200" dirty="0">
                  <a:solidFill>
                    <a:schemeClr val="accent4"/>
                  </a:solidFill>
                </a:rPr>
                <a:t>[Placeholder]</a:t>
              </a:r>
            </a:p>
            <a:p>
              <a:pPr marL="285750" indent="-169863">
                <a:spcAft>
                  <a:spcPts val="400"/>
                </a:spcAft>
                <a:buFont typeface="Arial" panose="020B0604020202020204" pitchFamily="34" charset="0"/>
                <a:buChar char="•"/>
              </a:pPr>
              <a:r>
                <a:rPr lang="en-US" sz="1200" dirty="0">
                  <a:solidFill>
                    <a:schemeClr val="accent4"/>
                  </a:solidFill>
                </a:rPr>
                <a:t>[Placeholder]</a:t>
              </a:r>
            </a:p>
          </p:txBody>
        </p:sp>
        <p:sp>
          <p:nvSpPr>
            <p:cNvPr id="10" name="Rectangle 9"/>
            <p:cNvSpPr/>
            <p:nvPr/>
          </p:nvSpPr>
          <p:spPr>
            <a:xfrm>
              <a:off x="4800600" y="2019300"/>
              <a:ext cx="3657600" cy="228600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400"/>
                </a:spcAft>
              </a:pPr>
              <a:r>
                <a:rPr lang="en-US" sz="1400" b="1" dirty="0">
                  <a:solidFill>
                    <a:schemeClr val="accent4"/>
                  </a:solidFill>
                </a:rPr>
                <a:t>Demographics of Installation Population </a:t>
              </a:r>
            </a:p>
            <a:p>
              <a:pPr marL="285750" indent="-169863">
                <a:spcAft>
                  <a:spcPts val="400"/>
                </a:spcAft>
                <a:buFont typeface="Arial" panose="020B0604020202020204" pitchFamily="34" charset="0"/>
                <a:buChar char="•"/>
              </a:pPr>
              <a:r>
                <a:rPr lang="en-US" sz="1200" dirty="0">
                  <a:solidFill>
                    <a:schemeClr val="accent4"/>
                  </a:solidFill>
                </a:rPr>
                <a:t>[Placeholder]</a:t>
              </a:r>
            </a:p>
            <a:p>
              <a:pPr marL="285750" indent="-169863">
                <a:spcAft>
                  <a:spcPts val="400"/>
                </a:spcAft>
                <a:buFont typeface="Arial" panose="020B0604020202020204" pitchFamily="34" charset="0"/>
                <a:buChar char="•"/>
              </a:pPr>
              <a:r>
                <a:rPr lang="en-US" sz="1200" dirty="0">
                  <a:solidFill>
                    <a:schemeClr val="accent4"/>
                  </a:solidFill>
                </a:rPr>
                <a:t>[Placeholder]</a:t>
              </a:r>
            </a:p>
            <a:p>
              <a:pPr>
                <a:spcAft>
                  <a:spcPts val="400"/>
                </a:spcAft>
              </a:pPr>
              <a:endParaRPr lang="en-US" sz="1400" b="1" dirty="0">
                <a:solidFill>
                  <a:schemeClr val="accent4"/>
                </a:solidFill>
              </a:endParaRPr>
            </a:p>
          </p:txBody>
        </p:sp>
      </p:grpSp>
      <p:pic>
        <p:nvPicPr>
          <p:cNvPr id="9" name="Picture 8">
            <a:extLst>
              <a:ext uri="{FF2B5EF4-FFF2-40B4-BE49-F238E27FC236}">
                <a16:creationId xmlns:a16="http://schemas.microsoft.com/office/drawing/2014/main" xmlns="" id="{23AE833A-0026-4CCA-BD98-EAD9BFC47D57}"/>
              </a:ext>
            </a:extLst>
          </p:cNvPr>
          <p:cNvPicPr>
            <a:picLocks noChangeAspect="1"/>
          </p:cNvPicPr>
          <p:nvPr/>
        </p:nvPicPr>
        <p:blipFill>
          <a:blip r:embed="rId3"/>
          <a:stretch>
            <a:fillRect/>
          </a:stretch>
        </p:blipFill>
        <p:spPr>
          <a:xfrm>
            <a:off x="992388" y="243990"/>
            <a:ext cx="7157324" cy="591363"/>
          </a:xfrm>
          <a:prstGeom prst="rect">
            <a:avLst/>
          </a:prstGeom>
        </p:spPr>
      </p:pic>
    </p:spTree>
    <p:extLst>
      <p:ext uri="{BB962C8B-B14F-4D97-AF65-F5344CB8AC3E}">
        <p14:creationId xmlns:p14="http://schemas.microsoft.com/office/powerpoint/2010/main" val="3642611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3"/>
          </p:nvPr>
        </p:nvSpPr>
        <p:spPr/>
        <p:txBody>
          <a:bodyPr/>
          <a:lstStyle/>
          <a:p>
            <a:r>
              <a:rPr lang="en-US" dirty="0"/>
              <a:t>Feel free to reach out to the points of contact listed below with any questions or comments regarding the EFMP.</a:t>
            </a:r>
          </a:p>
        </p:txBody>
      </p:sp>
      <p:sp>
        <p:nvSpPr>
          <p:cNvPr id="2" name="Slide Number Placeholder 1"/>
          <p:cNvSpPr>
            <a:spLocks noGrp="1"/>
          </p:cNvSpPr>
          <p:nvPr>
            <p:ph type="sldNum" sz="quarter" idx="16"/>
          </p:nvPr>
        </p:nvSpPr>
        <p:spPr/>
        <p:txBody>
          <a:bodyPr/>
          <a:lstStyle/>
          <a:p>
            <a:fld id="{F91C456C-C349-466E-92AF-E83FC6D4A728}" type="slidenum">
              <a:rPr lang="en-US" smtClean="0"/>
              <a:t>9</a:t>
            </a:fld>
            <a:endParaRPr lang="en-US" dirty="0"/>
          </a:p>
        </p:txBody>
      </p:sp>
      <p:sp>
        <p:nvSpPr>
          <p:cNvPr id="4" name="Title 3"/>
          <p:cNvSpPr>
            <a:spLocks noGrp="1"/>
          </p:cNvSpPr>
          <p:nvPr>
            <p:ph type="title"/>
          </p:nvPr>
        </p:nvSpPr>
        <p:spPr/>
        <p:txBody>
          <a:bodyPr/>
          <a:lstStyle/>
          <a:p>
            <a:r>
              <a:rPr lang="en-US" dirty="0"/>
              <a:t>Contact Information</a:t>
            </a:r>
          </a:p>
        </p:txBody>
      </p:sp>
      <p:grpSp>
        <p:nvGrpSpPr>
          <p:cNvPr id="6" name="Group 5"/>
          <p:cNvGrpSpPr/>
          <p:nvPr/>
        </p:nvGrpSpPr>
        <p:grpSpPr>
          <a:xfrm>
            <a:off x="700088" y="2019300"/>
            <a:ext cx="7743825" cy="2286000"/>
            <a:chOff x="714375" y="2019300"/>
            <a:chExt cx="7743825" cy="2286000"/>
          </a:xfrm>
        </p:grpSpPr>
        <p:sp>
          <p:nvSpPr>
            <p:cNvPr id="7" name="Rectangle 6"/>
            <p:cNvSpPr/>
            <p:nvPr/>
          </p:nvSpPr>
          <p:spPr>
            <a:xfrm>
              <a:off x="714375" y="2019300"/>
              <a:ext cx="3657600" cy="228600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400"/>
                </a:spcAft>
              </a:pPr>
              <a:r>
                <a:rPr lang="en-US" sz="1400" b="1" dirty="0">
                  <a:solidFill>
                    <a:schemeClr val="accent4"/>
                  </a:solidFill>
                </a:rPr>
                <a:t>Point of Contact #1</a:t>
              </a:r>
            </a:p>
            <a:p>
              <a:pPr marL="285750" indent="-169863">
                <a:spcAft>
                  <a:spcPts val="400"/>
                </a:spcAft>
                <a:buFont typeface="Arial" panose="020B0604020202020204" pitchFamily="34" charset="0"/>
                <a:buChar char="•"/>
              </a:pPr>
              <a:r>
                <a:rPr lang="en-US" sz="1200" dirty="0">
                  <a:solidFill>
                    <a:schemeClr val="accent4"/>
                  </a:solidFill>
                </a:rPr>
                <a:t>[Name]</a:t>
              </a:r>
            </a:p>
            <a:p>
              <a:pPr marL="285750" indent="-169863">
                <a:spcAft>
                  <a:spcPts val="400"/>
                </a:spcAft>
                <a:buFont typeface="Arial" panose="020B0604020202020204" pitchFamily="34" charset="0"/>
                <a:buChar char="•"/>
              </a:pPr>
              <a:r>
                <a:rPr lang="en-US" sz="1200" dirty="0">
                  <a:solidFill>
                    <a:schemeClr val="accent4"/>
                  </a:solidFill>
                </a:rPr>
                <a:t>[Office Address]</a:t>
              </a:r>
            </a:p>
            <a:p>
              <a:pPr marL="285750" indent="-169863">
                <a:spcAft>
                  <a:spcPts val="400"/>
                </a:spcAft>
                <a:buFont typeface="Arial" panose="020B0604020202020204" pitchFamily="34" charset="0"/>
                <a:buChar char="•"/>
              </a:pPr>
              <a:r>
                <a:rPr lang="en-US" sz="1200" dirty="0">
                  <a:solidFill>
                    <a:schemeClr val="accent4"/>
                  </a:solidFill>
                </a:rPr>
                <a:t>[Email Address]</a:t>
              </a:r>
            </a:p>
            <a:p>
              <a:pPr marL="285750" indent="-169863">
                <a:spcAft>
                  <a:spcPts val="400"/>
                </a:spcAft>
                <a:buFont typeface="Arial" panose="020B0604020202020204" pitchFamily="34" charset="0"/>
                <a:buChar char="•"/>
              </a:pPr>
              <a:r>
                <a:rPr lang="en-US" sz="1200" dirty="0">
                  <a:solidFill>
                    <a:schemeClr val="accent4"/>
                  </a:solidFill>
                </a:rPr>
                <a:t>[Phone Number]</a:t>
              </a:r>
            </a:p>
          </p:txBody>
        </p:sp>
        <p:sp>
          <p:nvSpPr>
            <p:cNvPr id="8" name="Rectangle 7"/>
            <p:cNvSpPr/>
            <p:nvPr/>
          </p:nvSpPr>
          <p:spPr>
            <a:xfrm>
              <a:off x="4800600" y="2019300"/>
              <a:ext cx="3657600" cy="228600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400"/>
                </a:spcAft>
              </a:pPr>
              <a:r>
                <a:rPr lang="en-US" sz="1400" b="1" dirty="0">
                  <a:solidFill>
                    <a:schemeClr val="accent4"/>
                  </a:solidFill>
                </a:rPr>
                <a:t>Point of Contact #2</a:t>
              </a:r>
            </a:p>
            <a:p>
              <a:pPr marL="285750" indent="-169863">
                <a:spcAft>
                  <a:spcPts val="400"/>
                </a:spcAft>
                <a:buFont typeface="Arial" panose="020B0604020202020204" pitchFamily="34" charset="0"/>
                <a:buChar char="•"/>
              </a:pPr>
              <a:r>
                <a:rPr lang="en-US" sz="1200" dirty="0">
                  <a:solidFill>
                    <a:schemeClr val="accent4"/>
                  </a:solidFill>
                </a:rPr>
                <a:t>[Name]</a:t>
              </a:r>
            </a:p>
            <a:p>
              <a:pPr marL="285750" indent="-169863">
                <a:spcAft>
                  <a:spcPts val="400"/>
                </a:spcAft>
                <a:buFont typeface="Arial" panose="020B0604020202020204" pitchFamily="34" charset="0"/>
                <a:buChar char="•"/>
              </a:pPr>
              <a:r>
                <a:rPr lang="en-US" sz="1200" dirty="0">
                  <a:solidFill>
                    <a:schemeClr val="accent4"/>
                  </a:solidFill>
                </a:rPr>
                <a:t>[Office Address]</a:t>
              </a:r>
            </a:p>
            <a:p>
              <a:pPr marL="285750" indent="-169863">
                <a:spcAft>
                  <a:spcPts val="400"/>
                </a:spcAft>
                <a:buFont typeface="Arial" panose="020B0604020202020204" pitchFamily="34" charset="0"/>
                <a:buChar char="•"/>
              </a:pPr>
              <a:r>
                <a:rPr lang="en-US" sz="1200" dirty="0">
                  <a:solidFill>
                    <a:schemeClr val="accent4"/>
                  </a:solidFill>
                </a:rPr>
                <a:t>[Email Address]</a:t>
              </a:r>
            </a:p>
            <a:p>
              <a:pPr marL="285750" indent="-169863">
                <a:spcAft>
                  <a:spcPts val="400"/>
                </a:spcAft>
                <a:buFont typeface="Arial" panose="020B0604020202020204" pitchFamily="34" charset="0"/>
                <a:buChar char="•"/>
              </a:pPr>
              <a:r>
                <a:rPr lang="en-US" sz="1200" dirty="0">
                  <a:solidFill>
                    <a:schemeClr val="accent4"/>
                  </a:solidFill>
                </a:rPr>
                <a:t>[Phone Number]</a:t>
              </a:r>
            </a:p>
          </p:txBody>
        </p:sp>
      </p:grpSp>
    </p:spTree>
    <p:extLst>
      <p:ext uri="{BB962C8B-B14F-4D97-AF65-F5344CB8AC3E}">
        <p14:creationId xmlns:p14="http://schemas.microsoft.com/office/powerpoint/2010/main" val="7346423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PERSISTENCEDATA" val="MMPROD_UIPERSISTENCEDATA"/>
  <p:tag name="MMPROD_UIDATA" val="&lt;database version=&quot;11.0&quot;&gt;&lt;object type=&quot;1&quot; unique_id=&quot;10001&quot;&gt;&lt;object type=&quot;2&quot; unique_id=&quot;101454&quot;&gt;&lt;object type=&quot;3&quot; unique_id=&quot;103257&quot;&gt;&lt;property id=&quot;20148&quot; value=&quot;5&quot;/&gt;&lt;property id=&quot;20300&quot; value=&quot;Slide 1&quot;/&gt;&lt;property id=&quot;20307&quot; value=&quot;256&quot;/&gt;&lt;/object&gt;&lt;object type=&quot;3&quot; unique_id=&quot;130610&quot;&gt;&lt;property id=&quot;20148&quot; value=&quot;5&quot;/&gt;&lt;property id=&quot;20300&quot; value=&quot;Slide 2 - &amp;quot;Agenda&amp;quot;&quot;/&gt;&lt;property id=&quot;20307&quot; value=&quot;277&quot;/&gt;&lt;/object&gt;&lt;object type=&quot;3&quot; unique_id=&quot;130615&quot;&gt;&lt;property id=&quot;20148&quot; value=&quot;5&quot;/&gt;&lt;property id=&quot;20300&quot; value=&quot;Slide 7 - &amp;quot;Service-Specific and Community Information&amp;quot;&quot;/&gt;&lt;property id=&quot;20307&quot; value=&quot;282&quot;/&gt;&lt;/object&gt;&lt;object type=&quot;3&quot; unique_id=&quot;135389&quot;&gt;&lt;property id=&quot;20148&quot; value=&quot;5&quot;/&gt;&lt;property id=&quot;20300&quot; value=&quot;Slide 5 - &amp;quot;“Myth Busters”&amp;quot;&quot;/&gt;&lt;property id=&quot;20307&quot; value=&quot;283&quot;/&gt;&lt;/object&gt;&lt;object type=&quot;3&quot; unique_id=&quot;135619&quot;&gt;&lt;property id=&quot;20148&quot; value=&quot;5&quot;/&gt;&lt;property id=&quot;20300&quot; value=&quot;Slide 6 - &amp;quot;Standard Resources for Family Support Staff&amp;quot;&quot;/&gt;&lt;property id=&quot;20307&quot; value=&quot;284&quot;/&gt;&lt;/object&gt;&lt;object type=&quot;3&quot; unique_id=&quot;135704&quot;&gt;&lt;property id=&quot;20148&quot; value=&quot;5&quot;/&gt;&lt;property id=&quot;20300&quot; value=&quot;Slide 8 - &amp;quot;Contact Information&amp;quot;&quot;/&gt;&lt;property id=&quot;20307&quot; value=&quot;285&quot;/&gt;&lt;/object&gt;&lt;object type=&quot;3&quot; unique_id=&quot;135807&quot;&gt;&lt;property id=&quot;20148&quot; value=&quot;5&quot;/&gt;&lt;property id=&quot;20300&quot; value=&quot;Slide 4 - &amp;quot;Impact of Enrollment&amp;quot;&quot;/&gt;&lt;property id=&quot;20307&quot; value=&quot;287&quot;/&gt;&lt;/object&gt;&lt;object type=&quot;3&quot; unique_id=&quot;161067&quot;&gt;&lt;property id=&quot;20148&quot; value=&quot;5&quot;/&gt;&lt;property id=&quot;20300&quot; value=&quot;Slide 3 - &amp;quot;Overview of the  Exceptional Family Member Program (EFMP)&amp;quot;&quot;/&gt;&lt;property id=&quot;20307&quot; value=&quot;290&quot;/&gt;&lt;/object&gt;&lt;/object&gt;&lt;object type=&quot;8&quot; unique_id=&quot;102514&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EFMP V2">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EFM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FMP Template V4.potx [Read-Only]" id="{33CC82EA-2C93-4D38-BA7B-61912C900EBC}" vid="{4F2636F3-B90F-4B13-A240-612C5AF0D464}"/>
    </a:ext>
  </a:extLst>
</a:theme>
</file>

<file path=ppt/theme/theme2.xml><?xml version="1.0" encoding="utf-8"?>
<a:theme xmlns:a="http://schemas.openxmlformats.org/drawingml/2006/main" name="1_EFMP V2">
  <a:themeElements>
    <a:clrScheme name="Deloitte 2015 Colors">
      <a:dk1>
        <a:sysClr val="windowText" lastClr="000000"/>
      </a:dk1>
      <a:lt1>
        <a:sysClr val="window" lastClr="FFFFFF"/>
      </a:lt1>
      <a:dk2>
        <a:srgbClr val="313131"/>
      </a:dk2>
      <a:lt2>
        <a:srgbClr val="8C8C8C"/>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EFM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FMP Template V5.potx" id="{89BE8246-8CCE-4AFF-96F0-B1FDB6E34CEB}" vid="{B13E3706-8DEE-452B-A117-26CA11EDFC7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bf87e852-2a8d-40c5-85cc-cc0127d5a5d8">MFDIV-334-264</_dlc_DocId>
    <_dlc_DocIdUrl xmlns="bf87e852-2a8d-40c5-85cc-cc0127d5a5d8">
      <Url>https://hqmcportal.hqi.usmc.mil/sites/family/mfy/mfy1/_layouts/DocIdRedir.aspx?ID=MFDIV-334-264</Url>
      <Description>MFDIV-334-264</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95E72B233108249816D3A495337F6B3" ma:contentTypeVersion="3" ma:contentTypeDescription="Create a new document." ma:contentTypeScope="" ma:versionID="29eb7f1134d8a25ab08ac359ce0e5903">
  <xsd:schema xmlns:xsd="http://www.w3.org/2001/XMLSchema" xmlns:xs="http://www.w3.org/2001/XMLSchema" xmlns:p="http://schemas.microsoft.com/office/2006/metadata/properties" xmlns:ns2="bf87e852-2a8d-40c5-85cc-cc0127d5a5d8" targetNamespace="http://schemas.microsoft.com/office/2006/metadata/properties" ma:root="true" ma:fieldsID="debf2482b5449a3b55700cc8b7f8e25d" ns2:_="">
    <xsd:import namespace="bf87e852-2a8d-40c5-85cc-cc0127d5a5d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87e852-2a8d-40c5-85cc-cc0127d5a5d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244A88F-7AAE-40B7-ACF0-704DDBCEA83B}">
  <ds:schemaRefs>
    <ds:schemaRef ds:uri="http://purl.org/dc/terms/"/>
    <ds:schemaRef ds:uri="http://schemas.openxmlformats.org/package/2006/metadata/core-properties"/>
    <ds:schemaRef ds:uri="bf87e852-2a8d-40c5-85cc-cc0127d5a5d8"/>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D6B84D83-B6F7-4696-89EF-ED5E3B2BC005}">
  <ds:schemaRefs>
    <ds:schemaRef ds:uri="http://schemas.microsoft.com/sharepoint/v3/contenttype/forms"/>
  </ds:schemaRefs>
</ds:datastoreItem>
</file>

<file path=customXml/itemProps3.xml><?xml version="1.0" encoding="utf-8"?>
<ds:datastoreItem xmlns:ds="http://schemas.openxmlformats.org/officeDocument/2006/customXml" ds:itemID="{03B66491-798C-424E-BC55-B2F2E1B707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87e852-2a8d-40c5-85cc-cc0127d5a5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DCA9608-9F33-43D5-90A0-E7719B41F1C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EFMP Template V4</Template>
  <TotalTime>44710</TotalTime>
  <Words>1042</Words>
  <Application>Microsoft Office PowerPoint</Application>
  <PresentationFormat>On-screen Show (4:3)</PresentationFormat>
  <Paragraphs>101</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EFMP V2</vt:lpstr>
      <vt:lpstr>1_EFMP V2</vt:lpstr>
      <vt:lpstr>PowerPoint Presentation</vt:lpstr>
      <vt:lpstr>PowerPoint Presentation</vt:lpstr>
      <vt:lpstr>PowerPoint Presentation</vt:lpstr>
      <vt:lpstr>PowerPoint Presentation</vt:lpstr>
      <vt:lpstr>PowerPoint Presentation</vt:lpstr>
      <vt:lpstr>PowerPoint Presentation</vt:lpstr>
      <vt:lpstr>Command Responsibilities and Benefits</vt:lpstr>
      <vt:lpstr>PowerPoint Presentation</vt:lpstr>
      <vt:lpstr>Contact Information</vt:lpstr>
    </vt:vector>
  </TitlesOfParts>
  <Company>Deloitte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Sydney</dc:creator>
  <cp:lastModifiedBy>Irvine CIV Jodi A</cp:lastModifiedBy>
  <cp:revision>798</cp:revision>
  <cp:lastPrinted>2017-11-13T21:25:19Z</cp:lastPrinted>
  <dcterms:created xsi:type="dcterms:W3CDTF">2014-11-12T20:02:54Z</dcterms:created>
  <dcterms:modified xsi:type="dcterms:W3CDTF">2020-03-13T23:57:07Z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0x010100095E72B233108249816D3A495337F6B3</vt:lpwstr>
  </property>
  <property fmtid="{D5CDD505-2E9C-101B-9397-08002B2CF9AE}" pid="3" name="_dlc_DocIdItemGuid">
    <vt:lpwstr>8bbc22c5-b301-4e26-8328-718d85eef2a1</vt:lpwstr>
  </property>
</Properties>
</file>